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  <p:sldId id="267" r:id="rId9"/>
    <p:sldId id="264" r:id="rId10"/>
  </p:sldIdLst>
  <p:sldSz cx="9144000" cy="6858000" type="screen4x3"/>
  <p:notesSz cx="6797675" cy="99250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03" autoAdjust="0"/>
    <p:restoredTop sz="94660"/>
  </p:normalViewPr>
  <p:slideViewPr>
    <p:cSldViewPr>
      <p:cViewPr varScale="1">
        <p:scale>
          <a:sx n="110" d="100"/>
          <a:sy n="110" d="100"/>
        </p:scale>
        <p:origin x="147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dou18@ivedu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gif"/><Relationship Id="rId7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7" Type="http://schemas.openxmlformats.org/officeDocument/2006/relationships/image" Target="../media/image21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3" name="Picture 7" descr="C:\Users\iru\Downloads\bfec28f3f85fb439899c8ec961ac5552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85" y="15375"/>
            <a:ext cx="9144000" cy="3562349"/>
          </a:xfrm>
          <a:prstGeom prst="rect">
            <a:avLst/>
          </a:prstGeom>
          <a:noFill/>
        </p:spPr>
      </p:pic>
      <p:pic>
        <p:nvPicPr>
          <p:cNvPr id="19462" name="Picture 6" descr="https://pbs.twimg.com/profile_banners/958938044798849024/1519541529/1500x500"/>
          <p:cNvPicPr>
            <a:picLocks noChangeAspect="1" noChangeArrowheads="1"/>
          </p:cNvPicPr>
          <p:nvPr/>
        </p:nvPicPr>
        <p:blipFill>
          <a:blip r:embed="rId3" cstate="print"/>
          <a:srcRect r="26538"/>
          <a:stretch>
            <a:fillRect/>
          </a:stretch>
        </p:blipFill>
        <p:spPr bwMode="auto">
          <a:xfrm>
            <a:off x="0" y="2708920"/>
            <a:ext cx="9144000" cy="414908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7" name="Picture 6" descr="https://pbs.twimg.com/profile_banners/958938044798849024/1519541529/1500x500"/>
          <p:cNvPicPr>
            <a:picLocks noChangeAspect="1" noChangeArrowheads="1"/>
          </p:cNvPicPr>
          <p:nvPr/>
        </p:nvPicPr>
        <p:blipFill>
          <a:blip r:embed="rId3" cstate="print"/>
          <a:srcRect l="68475"/>
          <a:stretch>
            <a:fillRect/>
          </a:stretch>
        </p:blipFill>
        <p:spPr bwMode="auto">
          <a:xfrm>
            <a:off x="5220072" y="2708920"/>
            <a:ext cx="3923928" cy="414908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67544" y="2492896"/>
            <a:ext cx="8418267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«ПО СКАЗОЧНЫМ </a:t>
            </a:r>
          </a:p>
          <a:p>
            <a:pPr algn="ctr"/>
            <a:r>
              <a:rPr lang="ru-RU" sz="8000" b="1" cap="none" spc="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ДОРОЖКАМ»</a:t>
            </a:r>
            <a:endParaRPr lang="ru-RU" sz="8000" b="1" cap="none" spc="0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6" descr="https://pbs.twimg.com/profile_banners/958938044798849024/1519541529/1500x500"/>
          <p:cNvPicPr>
            <a:picLocks noChangeAspect="1" noChangeArrowheads="1"/>
          </p:cNvPicPr>
          <p:nvPr/>
        </p:nvPicPr>
        <p:blipFill>
          <a:blip r:embed="rId3" cstate="print"/>
          <a:srcRect l="37310" t="52066" r="30872"/>
          <a:stretch>
            <a:fillRect/>
          </a:stretch>
        </p:blipFill>
        <p:spPr bwMode="auto">
          <a:xfrm>
            <a:off x="3707904" y="4869160"/>
            <a:ext cx="3168352" cy="159107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300192" y="5263464"/>
            <a:ext cx="23042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7030A0"/>
                </a:solidFill>
              </a:rPr>
              <a:t>Выполнила Горбатова М.И., учитель дефектолог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15375"/>
            <a:ext cx="4518248" cy="1349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350"/>
              </a:lnSpc>
              <a:spcAft>
                <a:spcPts val="1275"/>
              </a:spcAft>
            </a:pPr>
            <a:r>
              <a:rPr lang="ru-RU" sz="1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Управление образования Администрации города Иванова                                                                               муниципальное бюджетное дошкольное образовательное учреждение                                                                                           «Детский сад комбинированного вида № 18»                                                                                                                                                  153051, г. Иваново, </a:t>
            </a:r>
            <a:r>
              <a:rPr lang="ru-RU" sz="1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мкр</a:t>
            </a:r>
            <a:r>
              <a:rPr lang="ru-RU" sz="1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Рождественский, 9                                                                                                                            тел/факс: (4932)</a:t>
            </a:r>
            <a:r>
              <a:rPr lang="ru-RU" sz="1200" dirty="0">
                <a:solidFill>
                  <a:srgbClr val="7030A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93-90-84, 93-90-85, 93-90-86  </a:t>
            </a:r>
            <a:r>
              <a:rPr lang="ru-RU" sz="1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</a:t>
            </a:r>
            <a:r>
              <a:rPr lang="ru-RU" sz="1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E-</a:t>
            </a:r>
            <a:r>
              <a:rPr lang="ru-RU" sz="1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mail</a:t>
            </a:r>
            <a:r>
              <a:rPr lang="ru-RU" sz="1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ru-RU" sz="1200" b="1" u="sng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dou18@ivedu.ru</a:t>
            </a:r>
            <a:endParaRPr lang="ru-RU" sz="12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salyn.ru/upload/medialibrary/bf7/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40" y="-31291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95536" y="0"/>
            <a:ext cx="6462464" cy="1266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сказочным дорожкам шагают мои ножки,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Герои разных сказок к себе зовут свернуть.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Читаем  с мамой вместе мы сказки интересные,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Решила я по сказкам  пройти сегодня путь!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3235"/>
            <a:ext cx="4860032" cy="4573474"/>
          </a:xfrm>
          <a:prstGeom prst="rect">
            <a:avLst/>
          </a:prstGeom>
        </p:spPr>
      </p:pic>
      <p:pic>
        <p:nvPicPr>
          <p:cNvPr id="6" name="Picture 11" descr="C:\Users\iru\Desktop\s120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3193306"/>
            <a:ext cx="3006080" cy="367836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4put.ru/pictures/max/46/1442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-1"/>
            <a:ext cx="9144000" cy="6858001"/>
          </a:xfrm>
          <a:prstGeom prst="rect">
            <a:avLst/>
          </a:prstGeom>
          <a:noFill/>
        </p:spPr>
      </p:pic>
      <p:pic>
        <p:nvPicPr>
          <p:cNvPr id="14343" name="Picture 7" descr="C:\Users\iru\Desktop\doktor-kartinki-dlya-detey-1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55416" flipH="1">
            <a:off x="6885944" y="1001648"/>
            <a:ext cx="1812764" cy="2332422"/>
          </a:xfrm>
          <a:prstGeom prst="rect">
            <a:avLst/>
          </a:prstGeom>
          <a:noFill/>
        </p:spPr>
      </p:pic>
      <p:pic>
        <p:nvPicPr>
          <p:cNvPr id="14347" name="Picture 11" descr="C:\Users\iru\Desktop\s120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31527" y="1096266"/>
            <a:ext cx="1065166" cy="1303382"/>
          </a:xfrm>
          <a:prstGeom prst="rect">
            <a:avLst/>
          </a:prstGeom>
          <a:noFill/>
        </p:spPr>
      </p:pic>
      <p:pic>
        <p:nvPicPr>
          <p:cNvPr id="14340" name="Picture 4" descr="http://allforchildren.ru/pictures/avatar_kotleopold/kotleopold0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0185" y="3498102"/>
            <a:ext cx="2649697" cy="2649697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755576" y="0"/>
            <a:ext cx="1728192" cy="3766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Идет дорожка вправо – шагаю я удало</a:t>
            </a:r>
          </a:p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тропочке, где много хороших, добрых дел.</a:t>
            </a:r>
          </a:p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Здесь Айболит,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Дюймовочка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милашка-Белоснежка,</a:t>
            </a:r>
          </a:p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Кот Леопольд,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Хаврошечка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берем мы с них пример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https://avatars.mds.yandex.net/i?id=7f100e369b24157cfb4079bec9121748ecf12004-10555283-images-thumbs&amp;n=1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53" y="3626695"/>
            <a:ext cx="2219523" cy="219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https://s.poembook.ru/user/9d/26/5f/645840edd597c15be2b815eac2bc961eaa8ee8e5.jp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DFBFC"/>
              </a:clrFrom>
              <a:clrTo>
                <a:srgbClr val="FDFB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715" y="4401904"/>
            <a:ext cx="4604823" cy="259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https://gas-kvas.com/uploads/posts/2023-01/1673579887_gas-kvas-com-p-khavroshechka-risunok-detskii-3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7FDFD"/>
              </a:clrFrom>
              <a:clrTo>
                <a:srgbClr val="F7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940" y="815307"/>
            <a:ext cx="3322882" cy="4413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4put.ru/pictures/max/46/144272.jpg"/>
          <p:cNvPicPr>
            <a:picLocks noChangeAspect="1" noChangeArrowheads="1"/>
          </p:cNvPicPr>
          <p:nvPr/>
        </p:nvPicPr>
        <p:blipFill>
          <a:blip r:embed="rId2" cstate="print"/>
          <a:srcRect t="37400" r="25588" b="5901"/>
          <a:stretch>
            <a:fillRect/>
          </a:stretch>
        </p:blipFill>
        <p:spPr bwMode="auto">
          <a:xfrm flipH="1">
            <a:off x="30805" y="0"/>
            <a:ext cx="9500503" cy="6858000"/>
          </a:xfrm>
          <a:prstGeom prst="rect">
            <a:avLst/>
          </a:prstGeom>
          <a:noFill/>
        </p:spPr>
      </p:pic>
      <p:pic>
        <p:nvPicPr>
          <p:cNvPr id="15363" name="Picture 3" descr="C:\Users\iru\Desktop\standtafel-natur-mit-zubehoer-103x67c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68560" y="332656"/>
            <a:ext cx="3767276" cy="4881762"/>
          </a:xfrm>
          <a:prstGeom prst="rect">
            <a:avLst/>
          </a:prstGeom>
          <a:noFill/>
        </p:spPr>
      </p:pic>
      <p:pic>
        <p:nvPicPr>
          <p:cNvPr id="15362" name="Picture 2" descr="C:\Users\iru\Desktop\man13_50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339752" y="980728"/>
            <a:ext cx="2254796" cy="344243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457" y="1340768"/>
            <a:ext cx="20954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Foo" pitchFamily="82" charset="-52"/>
              </a:rPr>
              <a:t>2+2=4</a:t>
            </a:r>
            <a:endParaRPr lang="ru-RU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Foo" pitchFamily="82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0800000" flipV="1">
            <a:off x="2123728" y="4834256"/>
            <a:ext cx="5256584" cy="679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Сверну теперь налево – здесь знания и дело,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 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Знайкой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я уроки немного поучу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335699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386" name="Picture 2" descr="https://botana.biz/prepod/_bloks/pic/zjvs0xy-00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028" y="-1"/>
            <a:ext cx="9139944" cy="685800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979712" y="5013176"/>
            <a:ext cx="4896544" cy="679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Теперь шагаю прямо- здесь Золушка встречает,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Заботливая, милая -  такой я быть хочу!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https://avatars.mds.yandex.net/i?id=6ed2aff111ff3beb9ebe17513013e8e804867ef8-9213435-images-thumbs&amp;n=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68417"/>
            <a:ext cx="3600400" cy="4944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335699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FF0000"/>
                </a:solidFill>
              </a:rPr>
              <a:t>Вот новая тропинка – находчивости нитка</a:t>
            </a:r>
          </a:p>
          <a:p>
            <a:r>
              <a:rPr lang="ru-RU" dirty="0">
                <a:solidFill>
                  <a:srgbClr val="FF0000"/>
                </a:solidFill>
              </a:rPr>
              <a:t>Ведет наверх в тот замок, где ждет Кот в сапогах.</a:t>
            </a:r>
          </a:p>
          <a:p>
            <a:r>
              <a:rPr lang="ru-RU" dirty="0">
                <a:solidFill>
                  <a:srgbClr val="FF0000"/>
                </a:solidFill>
              </a:rPr>
              <a:t>Но как пройти тут мимо, на тропке  - Буратино</a:t>
            </a:r>
          </a:p>
          <a:p>
            <a:r>
              <a:rPr lang="ru-RU" dirty="0">
                <a:solidFill>
                  <a:srgbClr val="FF0000"/>
                </a:solidFill>
              </a:rPr>
              <a:t> С Мальвиной, </a:t>
            </a:r>
            <a:r>
              <a:rPr lang="ru-RU" dirty="0" err="1">
                <a:solidFill>
                  <a:srgbClr val="FF0000"/>
                </a:solidFill>
              </a:rPr>
              <a:t>Артемоном</a:t>
            </a:r>
            <a:r>
              <a:rPr lang="ru-RU" dirty="0">
                <a:solidFill>
                  <a:srgbClr val="FF0000"/>
                </a:solidFill>
              </a:rPr>
              <a:t>  и азбукой в руках!</a:t>
            </a:r>
          </a:p>
        </p:txBody>
      </p:sp>
      <p:pic>
        <p:nvPicPr>
          <p:cNvPr id="2052" name="Picture 4" descr="http://www.playcast.ru/uploads/2017/10/26/2374434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9" y="2348881"/>
            <a:ext cx="10076243" cy="4509120"/>
          </a:xfrm>
          <a:prstGeom prst="rect">
            <a:avLst/>
          </a:prstGeom>
          <a:noFill/>
        </p:spPr>
      </p:pic>
      <p:pic>
        <p:nvPicPr>
          <p:cNvPr id="2053" name="Picture 5" descr="C:\Users\iru\Desktop\img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88640"/>
            <a:ext cx="4163955" cy="3122966"/>
          </a:xfrm>
          <a:prstGeom prst="rect">
            <a:avLst/>
          </a:prstGeom>
          <a:noFill/>
        </p:spPr>
      </p:pic>
      <p:pic>
        <p:nvPicPr>
          <p:cNvPr id="2054" name="Picture 6" descr="C:\Users\iru\Desktop\cisafisha_142270149089_593feaa081af1.gif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7524328" y="1268760"/>
            <a:ext cx="1388526" cy="1964060"/>
          </a:xfrm>
          <a:prstGeom prst="rect">
            <a:avLst/>
          </a:prstGeom>
          <a:noFill/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2056" name="Picture 8" descr="C:\Users\iru\Desktop\172551-500x500.gif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 flipH="1">
            <a:off x="506743" y="2348881"/>
            <a:ext cx="3492896" cy="3492896"/>
          </a:xfrm>
          <a:prstGeom prst="rect">
            <a:avLst/>
          </a:prstGeom>
          <a:noFill/>
        </p:spPr>
      </p:pic>
      <p:pic>
        <p:nvPicPr>
          <p:cNvPr id="2058" name="Picture 10" descr="C:\Users\iru\Desktop\abris10.gif"/>
          <p:cNvPicPr>
            <a:picLocks noChangeAspect="1" noChangeArrowheads="1"/>
          </p:cNvPicPr>
          <p:nvPr/>
        </p:nvPicPr>
        <p:blipFill>
          <a:blip r:embed="rId6" cstate="print">
            <a:lum contrast="20000"/>
          </a:blip>
          <a:srcRect/>
          <a:stretch>
            <a:fillRect/>
          </a:stretch>
        </p:blipFill>
        <p:spPr bwMode="auto">
          <a:xfrm>
            <a:off x="3491880" y="3284984"/>
            <a:ext cx="1322834" cy="3006441"/>
          </a:xfrm>
          <a:prstGeom prst="rect">
            <a:avLst/>
          </a:prstGeom>
          <a:noFill/>
        </p:spPr>
      </p:pic>
      <p:pic>
        <p:nvPicPr>
          <p:cNvPr id="2059" name="Picture 11" descr="C:\Users\iru\Desktop\abris10 (1)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584" y="3944211"/>
            <a:ext cx="1368152" cy="228025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4put.ru/pictures/max/46/144272.jpg"/>
          <p:cNvPicPr>
            <a:picLocks noChangeAspect="1" noChangeArrowheads="1"/>
          </p:cNvPicPr>
          <p:nvPr/>
        </p:nvPicPr>
        <p:blipFill>
          <a:blip r:embed="rId2" cstate="print"/>
          <a:srcRect t="37400" r="25588" b="5901"/>
          <a:stretch>
            <a:fillRect/>
          </a:stretch>
        </p:blipFill>
        <p:spPr bwMode="auto">
          <a:xfrm flipH="1">
            <a:off x="-1" y="0"/>
            <a:ext cx="9500503" cy="6858000"/>
          </a:xfrm>
          <a:prstGeom prst="rect">
            <a:avLst/>
          </a:prstGeom>
          <a:noFill/>
        </p:spPr>
      </p:pic>
      <p:pic>
        <p:nvPicPr>
          <p:cNvPr id="18437" name="Picture 5" descr="C:\Users\iru\Desktop\character-animal-fiction-clip-art-others-thumb.gif"/>
          <p:cNvPicPr>
            <a:picLocks noChangeAspect="1" noChangeArrowheads="1"/>
          </p:cNvPicPr>
          <p:nvPr/>
        </p:nvPicPr>
        <p:blipFill>
          <a:blip r:embed="rId3" cstate="print">
            <a:lum bright="20000" contrast="40000"/>
          </a:blip>
          <a:srcRect/>
          <a:stretch>
            <a:fillRect/>
          </a:stretch>
        </p:blipFill>
        <p:spPr bwMode="auto">
          <a:xfrm rot="21164598">
            <a:off x="2535357" y="95205"/>
            <a:ext cx="1638110" cy="2060848"/>
          </a:xfrm>
          <a:prstGeom prst="rect">
            <a:avLst/>
          </a:prstGeom>
          <a:noFill/>
        </p:spPr>
      </p:pic>
      <p:pic>
        <p:nvPicPr>
          <p:cNvPr id="18434" name="Picture 2" descr="C:\Users\iru\Desktop\img36.gif"/>
          <p:cNvPicPr>
            <a:picLocks noChangeAspect="1" noChangeArrowheads="1"/>
          </p:cNvPicPr>
          <p:nvPr/>
        </p:nvPicPr>
        <p:blipFill>
          <a:blip r:embed="rId4" cstate="print"/>
          <a:srcRect l="21908"/>
          <a:stretch>
            <a:fillRect/>
          </a:stretch>
        </p:blipFill>
        <p:spPr bwMode="auto">
          <a:xfrm>
            <a:off x="5580112" y="1188132"/>
            <a:ext cx="5903640" cy="5669868"/>
          </a:xfrm>
          <a:prstGeom prst="rect">
            <a:avLst/>
          </a:prstGeom>
          <a:noFill/>
        </p:spPr>
      </p:pic>
      <p:pic>
        <p:nvPicPr>
          <p:cNvPr id="18436" name="Picture 4" descr="https://clipground.com/images/rapier-clipart-1.jpg"/>
          <p:cNvPicPr>
            <a:picLocks noChangeAspect="1" noChangeArrowheads="1"/>
          </p:cNvPicPr>
          <p:nvPr/>
        </p:nvPicPr>
        <p:blipFill>
          <a:blip r:embed="rId5" cstate="print">
            <a:lum bright="40000" contrast="40000"/>
          </a:blip>
          <a:srcRect/>
          <a:stretch>
            <a:fillRect/>
          </a:stretch>
        </p:blipFill>
        <p:spPr bwMode="auto">
          <a:xfrm rot="2970592" flipH="1">
            <a:off x="3130501" y="1575972"/>
            <a:ext cx="3966148" cy="68911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 rot="10800000" flipV="1">
            <a:off x="1115616" y="4300721"/>
            <a:ext cx="5472608" cy="858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Вот тропочка отваги с </a:t>
            </a:r>
            <a:r>
              <a:rPr lang="ru-RU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Шелкунчиком</a:t>
            </a: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при шпаге,</a:t>
            </a:r>
            <a:endParaRPr lang="ru-RU" sz="11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Он всюду побеждает коварство, зло, обман!</a:t>
            </a:r>
            <a:endParaRPr lang="ru-RU" sz="11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0"/>
              </a:spcAft>
            </a:pPr>
            <a:endParaRPr lang="ru-RU" sz="11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gas-kvas.com/uploads/posts/2023-02/1676758584_gas-kvas-com-p-po-stranitsam-detskikh-knig-risunok-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8504" cy="595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10800000" flipV="1">
            <a:off x="2555776" y="5961850"/>
            <a:ext cx="6552728" cy="679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Теперь  я точно знаю – все сказки </a:t>
            </a:r>
            <a:r>
              <a:rPr lang="ru-RU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прочитаю,</a:t>
            </a:r>
            <a:r>
              <a:rPr lang="ru-RU" sz="11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</a:t>
            </a:r>
            <a:r>
              <a:rPr lang="ru-RU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Ведь </a:t>
            </a: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умной, доброй, честной я вырасти </a:t>
            </a:r>
            <a:r>
              <a:rPr lang="ru-RU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мечтаю!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194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C:\Users\iru\Downloads\bfec28f3f85fb439899c8ec961ac5552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3562349"/>
          </a:xfrm>
          <a:prstGeom prst="rect">
            <a:avLst/>
          </a:prstGeom>
          <a:noFill/>
        </p:spPr>
      </p:pic>
      <p:pic>
        <p:nvPicPr>
          <p:cNvPr id="4" name="Picture 6" descr="https://pbs.twimg.com/profile_banners/958938044798849024/1519541529/1500x500"/>
          <p:cNvPicPr>
            <a:picLocks noChangeAspect="1" noChangeArrowheads="1"/>
          </p:cNvPicPr>
          <p:nvPr/>
        </p:nvPicPr>
        <p:blipFill>
          <a:blip r:embed="rId3" cstate="print"/>
          <a:srcRect r="26538"/>
          <a:stretch>
            <a:fillRect/>
          </a:stretch>
        </p:blipFill>
        <p:spPr bwMode="auto">
          <a:xfrm>
            <a:off x="0" y="2708920"/>
            <a:ext cx="9144000" cy="414908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5" name="Picture 6" descr="https://pbs.twimg.com/profile_banners/958938044798849024/1519541529/1500x500"/>
          <p:cNvPicPr>
            <a:picLocks noChangeAspect="1" noChangeArrowheads="1"/>
          </p:cNvPicPr>
          <p:nvPr/>
        </p:nvPicPr>
        <p:blipFill>
          <a:blip r:embed="rId3" cstate="print"/>
          <a:srcRect l="68475"/>
          <a:stretch>
            <a:fillRect/>
          </a:stretch>
        </p:blipFill>
        <p:spPr bwMode="auto">
          <a:xfrm>
            <a:off x="5220072" y="2708920"/>
            <a:ext cx="3923928" cy="414908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6" name="Picture 6" descr="https://pbs.twimg.com/profile_banners/958938044798849024/1519541529/1500x500"/>
          <p:cNvPicPr>
            <a:picLocks noChangeAspect="1" noChangeArrowheads="1"/>
          </p:cNvPicPr>
          <p:nvPr/>
        </p:nvPicPr>
        <p:blipFill>
          <a:blip r:embed="rId3" cstate="print"/>
          <a:srcRect l="37310" t="52066" r="30872"/>
          <a:stretch>
            <a:fillRect/>
          </a:stretch>
        </p:blipFill>
        <p:spPr bwMode="auto">
          <a:xfrm>
            <a:off x="3707904" y="4869160"/>
            <a:ext cx="3960440" cy="198884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224</Words>
  <Application>Microsoft Office PowerPoint</Application>
  <PresentationFormat>Экран (4:3)</PresentationFormat>
  <Paragraphs>24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Foo</vt:lpstr>
      <vt:lpstr>Times New Roman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iru</dc:creator>
  <cp:lastModifiedBy>Анна</cp:lastModifiedBy>
  <cp:revision>51</cp:revision>
  <cp:lastPrinted>2023-11-29T05:16:08Z</cp:lastPrinted>
  <dcterms:created xsi:type="dcterms:W3CDTF">2019-11-18T13:40:32Z</dcterms:created>
  <dcterms:modified xsi:type="dcterms:W3CDTF">2023-11-29T05:39:42Z</dcterms:modified>
</cp:coreProperties>
</file>