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1" r:id="rId9"/>
    <p:sldId id="266" r:id="rId10"/>
    <p:sldId id="268" r:id="rId11"/>
    <p:sldId id="26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EFC24"/>
    <a:srgbClr val="7EEAF2"/>
    <a:srgbClr val="ADCD53"/>
    <a:srgbClr val="9FC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6" d="100"/>
          <a:sy n="56" d="100"/>
        </p:scale>
        <p:origin x="-1556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3" name="azbuka-hit-mamam-papam-dedam-bab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61195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9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5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3" name="Гномы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368" y="5949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3" name="azbuka-hit-mamam-papam-dedam-bab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368" y="6021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7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125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2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1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0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5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9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3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0</Words>
  <Application>Microsoft Office PowerPoint</Application>
  <PresentationFormat>Экран (4:3)</PresentationFormat>
  <Paragraphs>0</Paragraphs>
  <Slides>11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</dc:creator>
  <cp:lastModifiedBy>Наталия</cp:lastModifiedBy>
  <cp:revision>60</cp:revision>
  <dcterms:created xsi:type="dcterms:W3CDTF">2022-04-18T09:01:10Z</dcterms:created>
  <dcterms:modified xsi:type="dcterms:W3CDTF">2023-03-13T12:11:55Z</dcterms:modified>
</cp:coreProperties>
</file>