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1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9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3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4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3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8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3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8054-9F27-4726-B37E-EAA87C9906F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B096-336C-44D5-AA31-F74FA971E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url=https://arcanag.livejournal.com/5089.html&amp;psig=AOvVaw1GSuFYR-opbUknr_x9qrfF&amp;ust=1707308568173000&amp;source=images&amp;cd=vfe&amp;opi=89978449&amp;ved=0CBIQjhxqFwoTCLD9nJ_aloQDFQAAAAAdAAAAABA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dvor.ru/upload/resize_cache/webp/medialibrary/009/009074e10d53d129f44c20353977c0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mdvor.ru/upload/resize_cache/webp/medialibrary/009/009074e10d53d129f44c20353977c05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upload.wikimedia.org/wikipedia/commons/thumb/d/d3/Viktor_Vasnetsov_-_%D0%91%D0%BE%D0%B3%D0%B0%D1%82%D1%8B%D1%80%D0%B8_-_Google_Art_Project.jpg/371px-Viktor_Vasnetsov_-_%D0%91%D0%BE%D0%B3%D0%B0%D1%82%D1%8B%D1%80%D0%B8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41" y="504967"/>
            <a:ext cx="9345524" cy="60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28728"/>
            <a:ext cx="1786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Меч, копьё, щит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96" y="300673"/>
            <a:ext cx="6557327" cy="65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азмер имеет значение: почему римские легионеры отказались от длинного копья  в пользу короткого? | Обратная сторона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0" y="-378073"/>
            <a:ext cx="10471482" cy="78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8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7" y="0"/>
            <a:ext cx="9812741" cy="65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111100"/>
            <a:ext cx="6683474" cy="5634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4674" y="6488668"/>
            <a:ext cx="38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Илья Муромец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832" t="-920" r="17890"/>
          <a:stretch/>
        </p:blipFill>
        <p:spPr>
          <a:xfrm>
            <a:off x="6905768" y="968991"/>
            <a:ext cx="5063319" cy="44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1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3" y="0"/>
            <a:ext cx="4668671" cy="6322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1749" y="6488668"/>
            <a:ext cx="37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Добрыня Никитич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694" t="-1792"/>
          <a:stretch/>
        </p:blipFill>
        <p:spPr>
          <a:xfrm>
            <a:off x="4945616" y="0"/>
            <a:ext cx="7246384" cy="6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113"/>
            <a:ext cx="5898464" cy="7833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00" y="-218575"/>
            <a:ext cx="4351004" cy="75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мой древней частью города считается Псковский кремль, построенный на месте слияния рек Псковы и Велик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4" y="1"/>
            <a:ext cx="11056375" cy="65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7249" y="6597748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63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5" y="289063"/>
            <a:ext cx="10930566" cy="6196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6062" y="6513342"/>
            <a:ext cx="220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Смоленск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96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7979" y="6367362"/>
            <a:ext cx="443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ogle Sans"/>
                <a:hlinkClick r:id="rId2"/>
              </a:rPr>
              <a:t>Дружина -организация русского войска </a:t>
            </a:r>
            <a:endPara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oogle Sans"/>
              <a:hlinkClick r:id="rId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27" y="241203"/>
            <a:ext cx="85725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3" y="0"/>
            <a:ext cx="10372297" cy="77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 обои меч, воин, шлем, щит, кольчуга, вик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7" y="108345"/>
            <a:ext cx="9946195" cy="63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4012" y="6496334"/>
            <a:ext cx="317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Шлем и кольчуга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29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2024-02-06T12:13:17Z</dcterms:created>
  <dcterms:modified xsi:type="dcterms:W3CDTF">2024-02-07T05:57:05Z</dcterms:modified>
</cp:coreProperties>
</file>