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322" r:id="rId3"/>
    <p:sldId id="324" r:id="rId4"/>
    <p:sldId id="327" r:id="rId5"/>
    <p:sldId id="325" r:id="rId6"/>
    <p:sldId id="328" r:id="rId7"/>
    <p:sldId id="329" r:id="rId8"/>
    <p:sldId id="330" r:id="rId9"/>
    <p:sldId id="32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443D6-2F84-47AF-8669-2B7EA7813670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DFA94-53CC-471F-A7E1-D9ED521DE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7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DFA94-53CC-471F-A7E1-D9ED521DED5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60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DFA94-53CC-471F-A7E1-D9ED521DED5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5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DFA94-53CC-471F-A7E1-D9ED521DED5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5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DFA94-53CC-471F-A7E1-D9ED521DED5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02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DFA94-53CC-471F-A7E1-D9ED521DED5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50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6FCA6-A316-49DB-AF03-4E240CB5E382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ABAFC-9C63-4929-98BC-DE3BDA0116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F2CD-585D-4F69-9433-46A7106FE4B6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41E9C-04D0-4844-A661-723919548A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C473-C290-41A6-BA12-9122FC571E2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E7B09-76BC-466C-A1A6-56AD8BAF98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26FCA6-A316-49DB-AF03-4E240CB5E382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2ABAFC-9C63-4929-98BC-DE3BDA0116B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533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3DA153-A1B0-4072-8953-E67C74ABEA18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9FC86-B882-490B-B745-E487A028065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95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1FCA18-97E0-4942-BD36-68D9391CC0ED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0ABA75-3B93-48BC-B3D1-AE1C7F907B8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681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62B15-7FB5-4EF5-9CF1-36E1A6D8C7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31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777AA-07B0-4F4F-9EF4-25B7D14A31AB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9835ED-8E3D-40D6-891F-61E1C214A96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017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D56F10-CF6C-4442-BDEC-F0114DEED5E8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0273D-B7AC-4E95-97E9-5D77744D50C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817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BE0B53-FCA2-4C6A-A15D-C0D3F592ABFB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C5153-9F28-4A2D-A4C3-C59E7FF03D4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37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0CFE3-DC5B-4843-AF4A-B310A1D033D3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A405F-D28B-40D4-B6FD-9294C0A1A42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923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DA153-A1B0-4072-8953-E67C74ABEA1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9FC86-B882-490B-B745-E487A02806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AAA93A-6A18-4D1F-871B-4216084DF86E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7A39D-628E-4F1B-AC4D-C422D387C28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13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20F2CD-585D-4F69-9433-46A7106FE4B6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41E9C-04D0-4844-A661-723919548A8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884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4C473-C290-41A6-BA12-9122FC571E2E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9E7B09-76BC-466C-A1A6-56AD8BAF98B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579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CA18-97E0-4942-BD36-68D9391CC0E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BA75-3B93-48BC-B3D1-AE1C7F907B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62B15-7FB5-4EF5-9CF1-36E1A6D8C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77AA-07B0-4F4F-9EF4-25B7D14A31A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835ED-8E3D-40D6-891F-61E1C214A9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6F10-CF6C-4442-BDEC-F0114DEED5E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0273D-B7AC-4E95-97E9-5D77744D50C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E0B53-FCA2-4C6A-A15D-C0D3F592ABF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C5153-9F28-4A2D-A4C3-C59E7FF03D4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0CFE3-DC5B-4843-AF4A-B310A1D033D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A405F-D28B-40D4-B6FD-9294C0A1A4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AA93A-6A18-4D1F-871B-4216084DF86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7A39D-628E-4F1B-AC4D-C422D387C28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AFAD6-A3A0-4BD7-9421-2A27531767ED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48A981-6071-479D-B5BB-7D65C0F1564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AFAD6-A3A0-4BD7-9421-2A27531767ED}" type="datetimeFigureOut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48A981-6071-479D-B5BB-7D65C0F15648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2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hyperlink" Target="https://ds4-prs.edu.yar.ru/bank_infrmatsionnih_resursov/uroki_znaniy.html" TargetMode="External"/><Relationship Id="rId4" Type="http://schemas.openxmlformats.org/officeDocument/2006/relationships/hyperlink" Target="https://ds4-prs.edu.yar.ru/bank_infrmatsionnih_resursov/uroki_bezopasnosti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ms2.edu.yar.ru/docviewer?url=https%3A%2F%2Fds4-prs.edu.yar.ru%2F22_23%2Fkonstruktor_tiko-_obraztsi_postroek.doc&amp;name=%D0%9A%D0%BE%D0%BD%D1%81%D1%82%D1%80%D1%83%D0%BA%D1%82%D0%BE%D1%80%20%D0%A2%D0%98%D0%9A%D0%9E%20%D0%BE%D0%B1%D1%80%D0%B0%D0%B7%D1%86%D1%8B%20%D0%BF%D0%BE%D1%81%D1%82%D1%80%D0%BE%D0%B5%D0%B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2"/>
          <p:cNvSpPr txBox="1">
            <a:spLocks noChangeArrowheads="1"/>
          </p:cNvSpPr>
          <p:nvPr/>
        </p:nvSpPr>
        <p:spPr bwMode="auto">
          <a:xfrm>
            <a:off x="3556449" y="558002"/>
            <a:ext cx="5112568" cy="30469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i="1" dirty="0" smtClean="0">
                <a:solidFill>
                  <a:srgbClr val="006400"/>
                </a:solidFill>
              </a:rPr>
              <a:t> </a:t>
            </a:r>
            <a:r>
              <a:rPr lang="ru-RU" sz="4800" b="1" i="1" dirty="0" smtClean="0">
                <a:solidFill>
                  <a:srgbClr val="006400"/>
                </a:solidFill>
              </a:rPr>
              <a:t>МДОУ </a:t>
            </a:r>
          </a:p>
          <a:p>
            <a:pPr algn="ctr" eaLnBrk="1" hangingPunct="1"/>
            <a:r>
              <a:rPr lang="ru-RU" sz="4800" b="1" i="1" dirty="0" smtClean="0">
                <a:solidFill>
                  <a:srgbClr val="006400"/>
                </a:solidFill>
              </a:rPr>
              <a:t>«Детский сад «Светлячок»»</a:t>
            </a:r>
            <a:endParaRPr lang="ru-RU" sz="48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ru-RU" sz="4800" b="1" i="1" dirty="0" smtClean="0">
                <a:solidFill>
                  <a:srgbClr val="006600"/>
                </a:solidFill>
              </a:rPr>
              <a:t> </a:t>
            </a:r>
            <a:endParaRPr lang="ru-RU" sz="4800" b="1" i="1" dirty="0">
              <a:solidFill>
                <a:srgbClr val="006600"/>
              </a:solidFill>
            </a:endParaRP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auto">
          <a:xfrm>
            <a:off x="271018" y="6165304"/>
            <a:ext cx="862257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2000" b="1" i="1" dirty="0" err="1" smtClean="0">
                <a:solidFill>
                  <a:srgbClr val="006400"/>
                </a:solidFill>
              </a:rPr>
              <a:t>г.о</a:t>
            </a:r>
            <a:r>
              <a:rPr lang="ru-RU" sz="2000" b="1" i="1" dirty="0" smtClean="0">
                <a:solidFill>
                  <a:srgbClr val="006400"/>
                </a:solidFill>
              </a:rPr>
              <a:t>. г. </a:t>
            </a:r>
            <a:r>
              <a:rPr lang="ru-RU" sz="2000" b="1" i="1" dirty="0">
                <a:solidFill>
                  <a:srgbClr val="006400"/>
                </a:solidFill>
              </a:rPr>
              <a:t>Переславль-Залесский, </a:t>
            </a:r>
            <a:r>
              <a:rPr lang="ru-RU" sz="2000" b="1" i="1" dirty="0" smtClean="0">
                <a:solidFill>
                  <a:srgbClr val="006400"/>
                </a:solidFill>
              </a:rPr>
              <a:t>2022</a:t>
            </a:r>
            <a:endParaRPr lang="ru-RU" sz="2000" b="1" i="1" dirty="0">
              <a:solidFill>
                <a:srgbClr val="0064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000" b="1" dirty="0">
              <a:solidFill>
                <a:srgbClr val="008000"/>
              </a:solidFill>
              <a:latin typeface="Arial" charset="0"/>
            </a:endParaRPr>
          </a:p>
        </p:txBody>
      </p:sp>
      <p:pic>
        <p:nvPicPr>
          <p:cNvPr id="11" name="Picture 4" descr="20050501_rover_wallpapers_ru_fejonerynbsp8212_lyubite_i_preumnozhajte_1024x768_A(81594)"/>
          <p:cNvPicPr>
            <a:picLocks noChangeAspect="1" noChangeArrowheads="1"/>
          </p:cNvPicPr>
          <p:nvPr/>
        </p:nvPicPr>
        <p:blipFill>
          <a:blip r:embed="rId2" cstate="print"/>
          <a:srcRect l="32749" t="5878" r="8070" b="17706"/>
          <a:stretch>
            <a:fillRect/>
          </a:stretch>
        </p:blipFill>
        <p:spPr bwMode="auto">
          <a:xfrm flipH="1">
            <a:off x="179512" y="230629"/>
            <a:ext cx="2855230" cy="337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49414" y="4020345"/>
            <a:ext cx="8694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«Полезные выходные»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740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822" y="620688"/>
            <a:ext cx="7103650" cy="1325563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 smtClean="0"/>
              <a:t>Основная </a:t>
            </a:r>
            <a:r>
              <a:rPr lang="ru-RU" sz="2400" b="1" u="sng" dirty="0" smtClean="0">
                <a:solidFill>
                  <a:srgbClr val="C00000"/>
                </a:solidFill>
              </a:rPr>
              <a:t>цель</a:t>
            </a:r>
            <a:r>
              <a:rPr lang="ru-RU" sz="2400" b="1" dirty="0" smtClean="0"/>
              <a:t> проекта: создание условий для безопасного использования возможностей информационных ресурсов, в первую очередь сети Интернет, в целях воспитания и социализации детей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76871"/>
            <a:ext cx="7886700" cy="39000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Создание информационных воспитательных ресурсов и формирование единой образовательной информационной среды (ведение сайта и группы в сети интернет (</a:t>
            </a:r>
            <a:r>
              <a:rPr lang="ru-RU" dirty="0" err="1" smtClean="0"/>
              <a:t>ВКонтакте</a:t>
            </a:r>
            <a:r>
              <a:rPr lang="ru-RU" dirty="0"/>
              <a:t>), газеты, </a:t>
            </a:r>
            <a:r>
              <a:rPr lang="ru-RU" dirty="0" err="1"/>
              <a:t>медиатеки</a:t>
            </a:r>
            <a:r>
              <a:rPr lang="ru-RU" dirty="0"/>
              <a:t> и др.)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Организация эффективного информационного взаимодействия и организация содержательного досуга детей и родителей в выходные и праздничные дни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Создан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раздел на сайте МДОУ «Детский сад «Светлячок» под названием «Полезные выходные», куда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вошли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следующие рубрики: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966170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186" y="346445"/>
            <a:ext cx="6391622" cy="164239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«Наша газета»</a:t>
            </a:r>
            <a:endParaRPr lang="ru-RU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5112568" cy="4699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Уважаемые коллеги, с насыщенной различными интересными событиями жизнью нашего сада, мы знакомим родителей не только в разделе сайта «Новости учреждения», но и из газеты, которая выходит раз в квартал.  На ее страницах можно прочитать статьи о работниках учреждения, спортивных и </a:t>
            </a:r>
            <a:r>
              <a:rPr lang="ru-RU" sz="2400" dirty="0" err="1"/>
              <a:t>воспитательно</a:t>
            </a:r>
            <a:r>
              <a:rPr lang="ru-RU" sz="2400" dirty="0"/>
              <a:t>-познавательных мероприятиях, улыбнуться непосредственным высказываниям детей, полюбоваться их рисунками к праздникам.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58" y="1844824"/>
            <a:ext cx="3124991" cy="4044107"/>
          </a:xfrm>
        </p:spPr>
      </p:pic>
    </p:spTree>
    <p:extLst>
      <p:ext uri="{BB962C8B-B14F-4D97-AF65-F5344CB8AC3E}">
        <p14:creationId xmlns:p14="http://schemas.microsoft.com/office/powerpoint/2010/main" val="3651274758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186" y="346445"/>
            <a:ext cx="6391622" cy="164239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«Познавай-ка»</a:t>
            </a:r>
            <a:endParaRPr lang="ru-RU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3779912" y="1556792"/>
            <a:ext cx="5040560" cy="51317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Одна из форм мультимедийного обучения и воспитания, является показ, ознакомительных и социальных видеороликов. Педагогом нашего ДОУ Лазаревой Жанной Сергеевной сознан цикл познавательных </a:t>
            </a:r>
            <a:r>
              <a:rPr lang="ru-RU" dirty="0" err="1" smtClean="0"/>
              <a:t>медиаматериалов</a:t>
            </a:r>
            <a:r>
              <a:rPr lang="ru-RU" dirty="0" smtClean="0"/>
              <a:t>: </a:t>
            </a:r>
            <a:r>
              <a:rPr lang="ru-RU" dirty="0" smtClean="0">
                <a:hlinkClick r:id="rId4"/>
              </a:rPr>
              <a:t>«Уроки безопасности»,</a:t>
            </a:r>
            <a:r>
              <a:rPr lang="ru-RU" dirty="0" smtClean="0"/>
              <a:t> </a:t>
            </a:r>
            <a:r>
              <a:rPr lang="ru-RU" dirty="0" smtClean="0">
                <a:hlinkClick r:id="rId5"/>
              </a:rPr>
              <a:t>«Уроки знаний»</a:t>
            </a:r>
            <a:r>
              <a:rPr lang="ru-RU" dirty="0" smtClean="0"/>
              <a:t> для детей дошкольного и младшего школьного возраста.</a:t>
            </a:r>
          </a:p>
          <a:p>
            <a:pPr marL="0" indent="0">
              <a:buNone/>
            </a:pPr>
            <a:r>
              <a:rPr lang="ru-RU" dirty="0" smtClean="0"/>
              <a:t>В разделе "Познавай-ка" родители могут воспользоваться  этими видеоматериалами, которые обладают богатым воспитательным потенциалом. Совместно с героями мультфильмов дети испытывают разные эмоции, создают модели окружающего мира, различают добро и зло, пробуют примерять на себя различные роли и формируют образцы для подражания.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7" y="2360952"/>
            <a:ext cx="3276971" cy="197774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7" y="4710811"/>
            <a:ext cx="3258700" cy="14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68657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46445"/>
            <a:ext cx="7416824" cy="1642395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«Маршрут выходного дня»</a:t>
            </a:r>
            <a:endParaRPr lang="ru-RU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8" b="21853"/>
          <a:stretch/>
        </p:blipFill>
        <p:spPr>
          <a:xfrm>
            <a:off x="395536" y="1905362"/>
            <a:ext cx="2322668" cy="3259117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9" b="67175"/>
          <a:stretch/>
        </p:blipFill>
        <p:spPr>
          <a:xfrm>
            <a:off x="396742" y="5164479"/>
            <a:ext cx="2321462" cy="1392913"/>
          </a:xfrm>
        </p:spPr>
      </p:pic>
      <p:sp>
        <p:nvSpPr>
          <p:cNvPr id="5" name="TextBox 4"/>
          <p:cNvSpPr txBox="1"/>
          <p:nvPr/>
        </p:nvSpPr>
        <p:spPr>
          <a:xfrm>
            <a:off x="2915816" y="1905362"/>
            <a:ext cx="5976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Мы предлагаем </a:t>
            </a:r>
            <a:r>
              <a:rPr lang="ru-RU" sz="2100" dirty="0"/>
              <a:t>родителям </a:t>
            </a:r>
            <a:r>
              <a:rPr lang="ru-RU" sz="2100" dirty="0"/>
              <a:t>альтернативу для организации совместного семейного досуга, которой может стать ближайшее природное и социальное окружение. </a:t>
            </a:r>
            <a:r>
              <a:rPr lang="ru-RU" sz="2100" dirty="0"/>
              <a:t>Общение с природой, знакомство с интересными социальными и историческими объектами города Переславля-Залесского, позволит организовать не менее интересный семейный досуг. </a:t>
            </a:r>
          </a:p>
        </p:txBody>
      </p:sp>
    </p:spTree>
    <p:extLst>
      <p:ext uri="{BB962C8B-B14F-4D97-AF65-F5344CB8AC3E}">
        <p14:creationId xmlns:p14="http://schemas.microsoft.com/office/powerpoint/2010/main" val="2584557256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186" y="346445"/>
            <a:ext cx="6391622" cy="164239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«Мое увлечение-конструирование»</a:t>
            </a:r>
            <a:endParaRPr lang="ru-RU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464496" cy="4699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проекте «</a:t>
            </a:r>
            <a:r>
              <a:rPr lang="ru-RU" dirty="0" smtClean="0"/>
              <a:t>Полезные </a:t>
            </a:r>
            <a:r>
              <a:rPr lang="ru-RU" dirty="0"/>
              <a:t>выходные», одна из задач которого формирование семенных ценностей, мы предлагаем для </a:t>
            </a:r>
            <a:r>
              <a:rPr lang="ru-RU" dirty="0" smtClean="0"/>
              <a:t>родителей </a:t>
            </a:r>
            <a:r>
              <a:rPr lang="ru-RU" dirty="0"/>
              <a:t>образцы и схемы построек различного вида </a:t>
            </a:r>
            <a:r>
              <a:rPr lang="ru-RU" dirty="0" smtClean="0"/>
              <a:t>конструкторов, а также</a:t>
            </a:r>
            <a:r>
              <a:rPr lang="ru-RU" dirty="0"/>
              <a:t> </a:t>
            </a:r>
            <a:r>
              <a:rPr lang="ru-RU" b="1" dirty="0" smtClean="0"/>
              <a:t>«Конструктор </a:t>
            </a:r>
            <a:r>
              <a:rPr lang="ru-RU" b="1" dirty="0"/>
              <a:t>выходного дня» </a:t>
            </a:r>
            <a:r>
              <a:rPr lang="ru-RU" dirty="0"/>
              <a:t>- это коробка с определенным количеством деталей конструктора, который родители могут взять под подпись на выходные и праздничные дни, изучить его функциональные возможности, используя предложенные схемы и образцы.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08" y="2276872"/>
            <a:ext cx="2807792" cy="3394973"/>
          </a:xfrm>
        </p:spPr>
      </p:pic>
    </p:spTree>
    <p:extLst>
      <p:ext uri="{BB962C8B-B14F-4D97-AF65-F5344CB8AC3E}">
        <p14:creationId xmlns:p14="http://schemas.microsoft.com/office/powerpoint/2010/main" val="4006722564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250" y="371617"/>
            <a:ext cx="7884368" cy="164239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«Твори, рисуй,  мечтай»</a:t>
            </a:r>
            <a:endParaRPr lang="ru-RU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1187624" y="1916832"/>
            <a:ext cx="727280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странице «Твори, рисуй, мечтай» мы размещаем и предлагаем ознакомиться с мастер-классами педагогов, воспитанников и родителей нашего детского сада.  </a:t>
            </a:r>
            <a:endParaRPr lang="ru-RU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691680" y="2996952"/>
            <a:ext cx="5640627" cy="317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7636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2520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Дидактические материалы, предлагаемые воспитателям, родителям </a:t>
            </a:r>
            <a:r>
              <a:rPr lang="ru-RU" dirty="0" smtClean="0"/>
              <a:t>при использовании возможностей информационных ресурсов, в целях воспитания и социализации детей.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12976"/>
            <a:ext cx="8212179" cy="26348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Ц</a:t>
            </a:r>
            <a:r>
              <a:rPr lang="ru-RU" sz="2800" dirty="0" smtClean="0"/>
              <a:t>икл </a:t>
            </a:r>
            <a:r>
              <a:rPr lang="ru-RU" sz="2800" dirty="0"/>
              <a:t>познавательных </a:t>
            </a:r>
            <a:r>
              <a:rPr lang="ru-RU" sz="2800" dirty="0" err="1"/>
              <a:t>медиаматериалов</a:t>
            </a:r>
            <a:r>
              <a:rPr lang="ru-RU" sz="2800" dirty="0"/>
              <a:t>: </a:t>
            </a:r>
            <a:r>
              <a:rPr lang="ru-RU" sz="2800" dirty="0" smtClean="0"/>
              <a:t>«Уроки безопасности», «Уроки знаний» </a:t>
            </a:r>
            <a:r>
              <a:rPr lang="ru-RU" sz="2800" dirty="0"/>
              <a:t>для детей дошкольного и младшего школьного </a:t>
            </a:r>
            <a:r>
              <a:rPr lang="ru-RU" sz="2800" dirty="0" smtClean="0"/>
              <a:t>возраста;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 </a:t>
            </a:r>
            <a:r>
              <a:rPr lang="ru-RU" sz="2800" dirty="0" smtClean="0"/>
              <a:t>Схемы построек из деревянного конструктора и конструктора ТИКО, ЛЕГО схемы и ЛЕГО образцы</a:t>
            </a:r>
            <a:r>
              <a:rPr lang="ru-RU" sz="2800" dirty="0"/>
              <a:t> для детей </a:t>
            </a:r>
            <a:r>
              <a:rPr lang="ru-RU" sz="2800" dirty="0" smtClean="0"/>
              <a:t>дошкольного возраста.</a:t>
            </a:r>
            <a:endParaRPr lang="ru-RU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79634" y="113184"/>
            <a:ext cx="18473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(просмотр)&quot;/">
            <a:hlinkClick r:id="rId3" tooltip=" просмотр документа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28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192080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biel z ozdobnikiem">
  <a:themeElements>
    <a:clrScheme name="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</TotalTime>
  <Words>387</Words>
  <Application>Microsoft Office PowerPoint</Application>
  <PresentationFormat>Экран (4:3)</PresentationFormat>
  <Paragraphs>30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biel z ozdobnikiem</vt:lpstr>
      <vt:lpstr>Тема Office</vt:lpstr>
      <vt:lpstr>Презентация PowerPoint</vt:lpstr>
      <vt:lpstr>Основная цель проекта: создание условий для безопасного использования возможностей информационных ресурсов, в первую очередь сети Интернет, в целях воспитания и социализации детей</vt:lpstr>
      <vt:lpstr>«Наша газета»</vt:lpstr>
      <vt:lpstr>«Познавай-ка»</vt:lpstr>
      <vt:lpstr>«Маршрут выходного дня»</vt:lpstr>
      <vt:lpstr>«Мое увлечение-конструирование»</vt:lpstr>
      <vt:lpstr>«Твори, рисуй,  мечтай»</vt:lpstr>
      <vt:lpstr>Дидактические материалы, предлагаемые воспитателям, родителям при использовании возможностей информационных ресурсов, в целях воспитания и социализации детей.</vt:lpstr>
    </vt:vector>
  </TitlesOfParts>
  <Company>SamForum.ws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204</cp:revision>
  <cp:lastPrinted>2022-12-14T10:32:27Z</cp:lastPrinted>
  <dcterms:created xsi:type="dcterms:W3CDTF">2015-10-05T08:45:53Z</dcterms:created>
  <dcterms:modified xsi:type="dcterms:W3CDTF">2022-12-14T11:03:22Z</dcterms:modified>
</cp:coreProperties>
</file>