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3"/>
  </p:notesMasterIdLst>
  <p:sldIdLst>
    <p:sldId id="259" r:id="rId2"/>
    <p:sldId id="262" r:id="rId3"/>
    <p:sldId id="265" r:id="rId4"/>
    <p:sldId id="266" r:id="rId5"/>
    <p:sldId id="267" r:id="rId6"/>
    <p:sldId id="268" r:id="rId7"/>
    <p:sldId id="269" r:id="rId8"/>
    <p:sldId id="260" r:id="rId9"/>
    <p:sldId id="277" r:id="rId10"/>
    <p:sldId id="278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5081-445A-4DEF-A9B2-771B6C0C42BC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23FA-BBEC-4854-AAC0-DC9D98F67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B23FA-BBEC-4854-AAC0-DC9D98F673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9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B23FA-BBEC-4854-AAC0-DC9D98F673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2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EB039-3837-2860-58CC-6477B2454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89F0D0-3665-BD09-EFEF-9A64FD631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C7448-1069-A798-6F86-8BB79D7A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7459A-290E-B250-F7BD-ADC58C82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1818A-9207-06B3-015D-627050D3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6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5CEC4-5949-409A-3D3C-F76656BB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531E58-349D-EB9A-5E12-80056BAF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72E274-BFE5-F377-4188-F5EE5F26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ACCAD-33DD-1CDD-85F6-1CC8C7CA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7B8CB-7D0B-4385-2AAF-560A7DE8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6EDF6A-6FB2-46E1-1F80-9995C72F6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5B4897-A4C0-478A-2114-2A23DBB98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584A1-5D77-ADD3-F5E5-CD842897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8793C-A059-2FAC-C5F4-720349B5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B58D0-44A3-4E87-BF92-2E1B1B44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5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721C3-ED98-3373-7514-29B2C2BE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3A210-F68D-3142-113A-A0F4FAC74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7FC97-3C9D-822D-50A3-F639DE6D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5AAA3-F84D-E882-14C1-35C59582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952FF-F11C-F804-FF00-42E8A3A9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7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82F6-2B31-6A97-BDE3-B6B22BDD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41C95-A7FB-05E1-8E2A-AD4BDAAB1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0879F-8B5D-01A9-22B4-584EFA271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E39DC-9A0D-68AA-BB34-B70AE933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1AC37-1DF3-CF89-36CB-4A2009FD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1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345C2-FEA2-C0A3-C8AD-3CEBA494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E9BBC-A196-EAB8-1667-43842ED74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FD5AF9-84FC-6E21-5540-55D73974C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CAD702-28EF-5C98-9B6C-D8471D0A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EF5F4-D942-7BF8-71CA-E11DDC7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CF94E-83A4-CF80-B920-18528F81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0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23F5D-B0A2-A01C-4F00-46AB244D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3E60E1-0D1C-F3ED-CF4A-5BB7050E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FD2D34-BF84-41A8-2DEA-D78459149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5A8C57-585A-3E9F-EFEF-72733224E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A187C7-6137-0B08-537E-FE34802DA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488D3B-AB91-393A-ADE2-A4BB6E0C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43AC24-FCD4-90B1-6F83-24D36D1F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8E787E-11A1-13ED-11DA-8B92DAF4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5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89532-0D62-71BA-7A6C-ECD5245E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B1C0B1-759B-F69E-254A-1FD19630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83766D-C7BE-7858-BD95-8C941AF7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94E6FE-9A05-B536-99FF-77F0E7CF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0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A8570C-7A50-D155-0003-16A78560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E35305-3289-9155-3DD3-7FAFF07C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CDCC74-64A2-9E25-0D4F-2C42257E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B78AB-2694-4158-33FD-1C6EFF91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9D595-0316-3241-55E8-FEA1281F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0754C6-3414-D23D-38B0-5925A3F57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31ABD4-22FE-A511-CA69-6E49F932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A12AD3-E4B1-5614-BACB-61825C3A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974A9-8C17-3A06-CAD5-9882C3D8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8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07768-E9EC-62D8-D057-CDB92793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5556A6-9418-8A73-8827-827E27041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6C9BDA-07D1-6DC9-DDE8-08F0CC2E0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E74B97-E5C1-98CD-348A-A1DEB04B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BF5A5-4AE3-3EC5-B6E3-561F3FC5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1450CF-065A-20BC-2CE0-D85A47EC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4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CEB8D-FA53-14F9-1689-543FAD27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5AB205-CEC2-84CE-829D-A0BE4BCBF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21959-2F3D-D440-DA2A-E0C4074B4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4DBB-8297-49F1-9A82-64BEA0ED2F8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C9386-7BDA-953B-70B1-3BE60F1C2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7B981-8B8D-3649-4FA4-41F7EAD71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C2D7-89E8-4D04-82CB-9E74BC67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482B89-0F03-8635-DDB6-0096FE8C2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0"/>
            <a:ext cx="12192000" cy="69629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03EE1-4D62-CE3C-D815-82282E7FE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81" y="-14990"/>
            <a:ext cx="10488119" cy="187377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/>
                </a:solidFill>
              </a:rPr>
              <a:t>Если ты посмотришь на небо в разное время суток, то увидишь солнце, луну и звезды. Всё это космические  объекты.  Огромная вселенная состоит из миллиардов космических объектов.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E6F2D4-21AB-B5E9-2C1A-0594A6D6D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5973FA-91FA-493E-A99C-593C21EF3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2" y="2083632"/>
            <a:ext cx="5416447" cy="4601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E59877-4E7D-B2EA-BB29-832314E76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" y="2083633"/>
            <a:ext cx="5916119" cy="46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3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D86D2-69E3-F29B-00A1-FBC73F86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049FDBC-0C28-C917-FF9C-635D526BF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668815A-40D6-E8B7-9B4F-466DD2F83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28678-EC3E-9D59-9CFE-13DDE4B37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18272" r="6924" b="17530"/>
          <a:stretch/>
        </p:blipFill>
        <p:spPr>
          <a:xfrm>
            <a:off x="79022" y="1"/>
            <a:ext cx="7281334" cy="6857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F85A21-AE71-8340-9029-C0940BC73689}"/>
              </a:ext>
            </a:extLst>
          </p:cNvPr>
          <p:cNvSpPr txBox="1"/>
          <p:nvPr/>
        </p:nvSpPr>
        <p:spPr>
          <a:xfrm>
            <a:off x="8748889" y="3429000"/>
            <a:ext cx="2716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Найди пару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46A585-92D3-E0C0-6C7A-C98DDD905660}"/>
              </a:ext>
            </a:extLst>
          </p:cNvPr>
          <p:cNvSpPr txBox="1"/>
          <p:nvPr/>
        </p:nvSpPr>
        <p:spPr>
          <a:xfrm>
            <a:off x="8398933" y="677333"/>
            <a:ext cx="3682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Дидактическая игра</a:t>
            </a:r>
          </a:p>
        </p:txBody>
      </p:sp>
    </p:spTree>
    <p:extLst>
      <p:ext uri="{BB962C8B-B14F-4D97-AF65-F5344CB8AC3E}">
        <p14:creationId xmlns:p14="http://schemas.microsoft.com/office/powerpoint/2010/main" val="365416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6769F6-5182-CA84-0B97-C86D1DB5C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ABDF-63FE-0D14-9CFA-ED76DA46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183" y="1026227"/>
            <a:ext cx="10515600" cy="24846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Еще много неизвестного и загадочного хранит в себе космическое пространство.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Впереди нас ждут новые открытия и увлекательные путешествия.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38199-67DF-5043-9E17-3A728DA0B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                                 </a:t>
            </a:r>
            <a:r>
              <a:rPr lang="ru-RU" sz="4800" dirty="0">
                <a:solidFill>
                  <a:schemeClr val="bg1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83173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7FAF0-1473-6FAE-CA16-AE97EE8FA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085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E4F34-72F7-72A6-A7CE-55603610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22451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 глубокой древности люди мечтали летать, как птицы. На чем только не отправлялись они в небо. Прошли века, прежде чем люди смогли подняться в небо. Сначала они перемещались на воздушных шарах и дирижаблях, позже стали подниматься в небо на самолетах и вертолетах. Но человечество мечтало о полетах не только в воздушном, но и в космическом пространстве</a:t>
            </a:r>
            <a:r>
              <a:rPr lang="ru-RU" sz="2400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609E8B-FE81-6148-D1C9-870B79618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82" y="2863121"/>
            <a:ext cx="6679987" cy="416726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4D991F-1937-B4CB-7A19-556E61771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2684988"/>
            <a:ext cx="5625169" cy="41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228BB1-92AD-6FB3-5392-4A2088FB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2EABF-9673-F8F4-1226-1EFBF291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21" y="290945"/>
            <a:ext cx="10642678" cy="16002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Когда-то великий ученый, основатель науки космонавтики Циолковский, говорил: «Человечество не останется на Земле, оно завоюет себе околосолнечное пространство»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74A0C7-A7F0-CF5F-72D1-2B5472B95F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r="2426"/>
          <a:stretch>
            <a:fillRect/>
          </a:stretch>
        </p:blipFill>
        <p:spPr>
          <a:xfrm>
            <a:off x="4312356" y="1806219"/>
            <a:ext cx="7556844" cy="488414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B942521-55FD-CE67-1C34-309297723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" y="2331720"/>
            <a:ext cx="4665345" cy="36728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Циолковский  доказал, что освоить космическое пространство можно только с помощью ракеты. 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778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E32677-A15E-5D60-B9D8-947E49B69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A8058-C2B4-914B-DDFD-7C727057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908867" cy="16002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Ученик </a:t>
            </a:r>
            <a:r>
              <a:rPr lang="ru-RU" b="1" dirty="0" err="1">
                <a:solidFill>
                  <a:schemeClr val="bg1"/>
                </a:solidFill>
              </a:rPr>
              <a:t>Циолковкого</a:t>
            </a:r>
            <a:r>
              <a:rPr lang="ru-RU" b="1" dirty="0">
                <a:solidFill>
                  <a:schemeClr val="bg1"/>
                </a:solidFill>
              </a:rPr>
              <a:t> -  конструктор Сергей Павлович Королев продолжил его учение.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629938F-14D7-A21A-953D-392FCB55F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580444"/>
            <a:ext cx="7208520" cy="49589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BF12896-FDED-A698-2A6C-3C299686F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" y="2331720"/>
            <a:ext cx="4815840" cy="38557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 Под его руководством строили мощные ракеты для запуска искусственных спутников Земли.</a:t>
            </a:r>
          </a:p>
        </p:txBody>
      </p:sp>
    </p:spTree>
    <p:extLst>
      <p:ext uri="{BB962C8B-B14F-4D97-AF65-F5344CB8AC3E}">
        <p14:creationId xmlns:p14="http://schemas.microsoft.com/office/powerpoint/2010/main" val="364509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AB6BDA-0378-8B35-84CF-02CCCBCA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2A7-3D66-D698-AAEF-7F781F85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3453"/>
            <a:ext cx="10784176" cy="20920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4 октября 1957 года произошло событие, которое потрясло весь мир. Был запущен первый искусственный  спутник земли. Это был первый, сделанный человеком объект, который не упал на землю, а стал вращаться вокруг нее.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B2B471-FBB5-AA11-7BA0-E35D6EA8B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83526"/>
            <a:ext cx="3932237" cy="258546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Это был небольшой шар диаметром 60 см, снабженный радиопередатчиком и четырьмя антеннами.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8EC3D3B-A6D5-E2D1-47F1-D369D168F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3046411"/>
            <a:ext cx="5389418" cy="3811588"/>
          </a:xfrm>
        </p:spPr>
      </p:pic>
    </p:spTree>
    <p:extLst>
      <p:ext uri="{BB962C8B-B14F-4D97-AF65-F5344CB8AC3E}">
        <p14:creationId xmlns:p14="http://schemas.microsoft.com/office/powerpoint/2010/main" val="126689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B6EBD-9D95-CF36-83DA-BF841E25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56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1BD3B-B860-6E0B-18B5-3558AF60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609600"/>
            <a:ext cx="10835639" cy="18225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Ученые мечтали о полете человека в космос. Для проверки безопасности полетов , в качестве первых космонавтов, было решено послать верных друзей человека- собак.    19 августа 1960 г. стартовал космический аппарат «Восток» с собаками Белка и Стрелка на борту. Они провели в космосе 22 часа и успешно вернулись на землю.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7EEA01-8D44-05CB-CA50-939CF64F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62" y="2683238"/>
            <a:ext cx="5858590" cy="401736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50C554-9818-A287-BD65-2B791D15F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3238"/>
            <a:ext cx="6103560" cy="4017363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C40E2AAF-109D-549E-2157-14DD53723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839788" y="5868987"/>
            <a:ext cx="3932237" cy="9709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94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12DD3A-29C7-A70D-7712-EC9BC1192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96800" cy="72085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139D-887D-31E4-BF96-1F57F371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80" y="-1"/>
            <a:ext cx="10612697" cy="22934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Наконец все было готово для полета человека в космос.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12 апреля 1961 г. на околоземную орбиту был выведен космический корабль «Восток» с человеком на борту. Самым первым космонавтом Земли стал –россиянин Юрий Алексеевич Гагарин. Так началась эра освоения космоса человеком.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ACEBCB-44F9-5D8D-938F-4F9CD874B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713219"/>
            <a:ext cx="6172200" cy="398738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874F5E4-706D-FEDD-7B8D-FD212CDA9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3218"/>
            <a:ext cx="3932237" cy="3987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3DBF16-B8C6-408E-6910-80F4EFD23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634519"/>
            <a:ext cx="4065172" cy="41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8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174A2F-D822-E768-E654-CF00CE5B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7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B7A33-2AEA-FB88-74E6-86E087D86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242216"/>
          </a:xfrm>
        </p:spPr>
        <p:txBody>
          <a:bodyPr>
            <a:normAutofit/>
          </a:bodyPr>
          <a:lstStyle/>
          <a:p>
            <a:br>
              <a:rPr lang="ru-RU" sz="320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D90DB3-9B00-BCE5-FCE3-1B9BBF531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518" y="4467068"/>
            <a:ext cx="9933482" cy="2503357"/>
          </a:xfrm>
        </p:spPr>
        <p:txBody>
          <a:bodyPr>
            <a:normAutofit/>
          </a:bodyPr>
          <a:lstStyle/>
          <a:p>
            <a:r>
              <a:rPr lang="ru-RU" sz="2800"/>
              <a:t>                                                           </a:t>
            </a:r>
            <a:r>
              <a:rPr lang="ru-RU" sz="2800">
                <a:solidFill>
                  <a:schemeClr val="bg1"/>
                </a:solidFill>
              </a:rPr>
              <a:t>                                    </a:t>
            </a:r>
          </a:p>
          <a:p>
            <a:r>
              <a:rPr lang="ru-RU" sz="2800">
                <a:solidFill>
                  <a:schemeClr val="bg1"/>
                </a:solidFill>
              </a:rPr>
              <a:t>                                                              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C02DB8-E9A0-16B4-2578-2A7FEC0C7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6915" r="6059" b="22798"/>
          <a:stretch/>
        </p:blipFill>
        <p:spPr>
          <a:xfrm>
            <a:off x="3735287" y="1595865"/>
            <a:ext cx="3931944" cy="18654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1F29F7-64BE-9059-2A6C-B35E58801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0" t="33251" r="17823" b="13087"/>
          <a:stretch/>
        </p:blipFill>
        <p:spPr>
          <a:xfrm>
            <a:off x="8312856" y="3230935"/>
            <a:ext cx="2957689" cy="36801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B92755-49FE-AF43-1EBA-9AF74E9E3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2798" r="62623" b="14403"/>
          <a:stretch/>
        </p:blipFill>
        <p:spPr>
          <a:xfrm>
            <a:off x="524932" y="2762951"/>
            <a:ext cx="2156179" cy="42074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038A38-8851-EBEA-92F7-8E319A4F24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27984" r="2484" b="25103"/>
          <a:stretch/>
        </p:blipFill>
        <p:spPr>
          <a:xfrm>
            <a:off x="3344334" y="3573780"/>
            <a:ext cx="4535310" cy="32173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5C0B59-4B27-05FE-0485-BC100FF372FD}"/>
              </a:ext>
            </a:extLst>
          </p:cNvPr>
          <p:cNvSpPr txBox="1"/>
          <p:nvPr/>
        </p:nvSpPr>
        <p:spPr>
          <a:xfrm>
            <a:off x="1591733" y="845571"/>
            <a:ext cx="866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Дидактическая игра «Четвертый лишний»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7556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47D31-3400-7315-B820-D841D4CE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BB1DCEA-18FB-531C-2725-995C03B44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8D77298-D755-D76F-6267-81CC939D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6D5193-0907-03E2-6F36-DAABDBCAD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8" b="68724"/>
          <a:stretch/>
        </p:blipFill>
        <p:spPr>
          <a:xfrm>
            <a:off x="7855779" y="457200"/>
            <a:ext cx="4210509" cy="50828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E0694C-3AB9-D43E-CE90-68B917E28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t="5432" r="25145" b="3704"/>
          <a:stretch/>
        </p:blipFill>
        <p:spPr>
          <a:xfrm>
            <a:off x="290690" y="183446"/>
            <a:ext cx="3420533" cy="60790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1CE0FA-6A5C-22C9-FACD-EB847A32F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87" y="3657600"/>
            <a:ext cx="3822096" cy="31213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AE6D21-D4E7-B6AD-3CD3-325D47C662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1" t="18190" r="20975" b="20665"/>
          <a:stretch/>
        </p:blipFill>
        <p:spPr>
          <a:xfrm>
            <a:off x="4461933" y="341488"/>
            <a:ext cx="3268134" cy="28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41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361</Words>
  <Application>Microsoft Office PowerPoint</Application>
  <PresentationFormat>Широкоэкранный</PresentationFormat>
  <Paragraphs>20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Если ты посмотришь на небо в разное время суток, то увидишь солнце, луну и звезды. Всё это космические  объекты.  Огромная вселенная состоит из миллиардов космических объектов.</vt:lpstr>
      <vt:lpstr>С глубокой древности люди мечтали летать, как птицы. На чем только не отправлялись они в небо. Прошли века, прежде чем люди смогли подняться в небо. Сначала они перемещались на воздушных шарах и дирижаблях, позже стали подниматься в небо на самолетах и вертолетах. Но человечество мечтало о полетах не только в воздушном, но и в космическом пространстве.</vt:lpstr>
      <vt:lpstr>Когда-то великий ученый, основатель науки космонавтики Циолковский, говорил: «Человечество не останется на Земле, оно завоюет себе околосолнечное пространство»</vt:lpstr>
      <vt:lpstr>Ученик Циолковкого -  конструктор Сергей Павлович Королев продолжил его учение. </vt:lpstr>
      <vt:lpstr>4 октября 1957 года произошло событие, которое потрясло весь мир. Был запущен первый искусственный  спутник земли. Это был первый, сделанный человеком объект, который не упал на землю, а стал вращаться вокруг нее. </vt:lpstr>
      <vt:lpstr>Ученые мечтали о полете человека в космос. Для проверки безопасности полетов , в качестве первых космонавтов, было решено послать верных друзей человека- собак.    19 августа 1960 г. стартовал космический аппарат «Восток» с собаками Белка и Стрелка на борту. Они провели в космосе 22 часа и успешно вернулись на землю.</vt:lpstr>
      <vt:lpstr>Наконец все было готово для полета человека в космос. 12 апреля 1961 г. на околоземную орбиту был выведен космический корабль «Восток» с человеком на борту. Самым первым космонавтом Земли стал –россиянин Юрий Алексеевич Гагарин. Так началась эра освоения космоса человеком.</vt:lpstr>
      <vt:lpstr> </vt:lpstr>
      <vt:lpstr>Презентация PowerPoint</vt:lpstr>
      <vt:lpstr>Презентация PowerPoint</vt:lpstr>
      <vt:lpstr>Еще много неизвестного и загадочного хранит в себе космическое пространство.  Впереди нас ждут новые открытия и увлекательные путешествия.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«Краснояровская средняя школа №30 имени Герроя России Александра Галле»       Детям о космосе</dc:title>
  <dc:creator>Admin</dc:creator>
  <cp:lastModifiedBy>Admin</cp:lastModifiedBy>
  <cp:revision>7</cp:revision>
  <dcterms:created xsi:type="dcterms:W3CDTF">2023-03-28T13:47:02Z</dcterms:created>
  <dcterms:modified xsi:type="dcterms:W3CDTF">2023-12-13T05:15:47Z</dcterms:modified>
</cp:coreProperties>
</file>