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57" r:id="rId4"/>
    <p:sldId id="259" r:id="rId5"/>
    <p:sldId id="264" r:id="rId6"/>
    <p:sldId id="258" r:id="rId7"/>
    <p:sldId id="260" r:id="rId8"/>
    <p:sldId id="265" r:id="rId9"/>
    <p:sldId id="266" r:id="rId10"/>
    <p:sldId id="267" r:id="rId11"/>
    <p:sldId id="268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Верховод" initials="ВВ" lastIdx="1" clrIdx="0">
    <p:extLst>
      <p:ext uri="{19B8F6BF-5375-455C-9EA6-DF929625EA0E}">
        <p15:presenceInfo xmlns:p15="http://schemas.microsoft.com/office/powerpoint/2012/main" userId="ff3fa2faa2ac82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90465" autoAdjust="0"/>
  </p:normalViewPr>
  <p:slideViewPr>
    <p:cSldViewPr snapToGrid="0">
      <p:cViewPr varScale="1">
        <p:scale>
          <a:sx n="69" d="100"/>
          <a:sy n="69" d="100"/>
        </p:scale>
        <p:origin x="4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ebp"/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ebp"/><Relationship Id="rId5" Type="http://schemas.openxmlformats.org/officeDocument/2006/relationships/image" Target="../media/image20.webp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ebp"/><Relationship Id="rId5" Type="http://schemas.openxmlformats.org/officeDocument/2006/relationships/image" Target="../media/image14.web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23A78-A534-D41F-BC76-4A5BD928D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1103" y="1042344"/>
            <a:ext cx="7766936" cy="2526370"/>
          </a:xfrm>
        </p:spPr>
        <p:txBody>
          <a:bodyPr/>
          <a:lstStyle/>
          <a:p>
            <a:pPr algn="ctr"/>
            <a:r>
              <a:rPr lang="ru-RU" dirty="0"/>
              <a:t>ЭКО-ЗАБОТА</a:t>
            </a:r>
            <a:br>
              <a:rPr lang="ru-RU" dirty="0"/>
            </a:br>
            <a:r>
              <a:rPr lang="ru-RU" dirty="0"/>
              <a:t>о планете Земля</a:t>
            </a:r>
            <a:br>
              <a:rPr lang="ru-RU" dirty="0"/>
            </a:br>
            <a:r>
              <a:rPr lang="ru-RU" dirty="0"/>
              <a:t>с заботой о здоровье!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458847-D956-6D44-8A07-397E8838F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777449"/>
            <a:ext cx="7766936" cy="134873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Мастер-Класс </a:t>
            </a:r>
          </a:p>
          <a:p>
            <a:pPr algn="ctr"/>
            <a:r>
              <a:rPr lang="ru-RU" dirty="0"/>
              <a:t>МБДОУ №121</a:t>
            </a:r>
          </a:p>
          <a:p>
            <a:pPr algn="ctr"/>
            <a:r>
              <a:rPr lang="ru-RU" dirty="0"/>
              <a:t>Воспитатель Верховод Наталья Николаевна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49BE8B-3AAC-600D-4035-F3A207F0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9" y="193746"/>
            <a:ext cx="2686352" cy="16971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1EE650-86D5-41EE-1152-ED87123BE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036" y="5255490"/>
            <a:ext cx="1394691" cy="13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3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FFD29-30E9-BE71-5F89-BC7F76CB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 заботой о здоровье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2EDC83-236B-9E94-A3DB-7D25D201E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091" y="1542472"/>
            <a:ext cx="1477818" cy="1447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664D06-15E8-B62B-1954-A076F290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86" y="1544780"/>
            <a:ext cx="1391805" cy="1445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70854E-D865-64E9-FB45-3E21585732B9}"/>
              </a:ext>
            </a:extLst>
          </p:cNvPr>
          <p:cNvSpPr txBox="1"/>
          <p:nvPr/>
        </p:nvSpPr>
        <p:spPr>
          <a:xfrm rot="10800000" flipV="1">
            <a:off x="1312862" y="3551582"/>
            <a:ext cx="7540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3 и 7– это 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опасные разновидности пластика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 при частом мытье или нагревании эти виды пластика выделяют  ядовитые вещества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для нашего организма, оно крайне негативно влияет на мозг и может привести к гормональным нарушениям в организме!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CD8AB9-D509-A42C-CEAE-0BEC5F05C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309" y="1388446"/>
            <a:ext cx="3445858" cy="19295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09F9D2-54D7-075D-FD6A-2A672012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528" y="4635064"/>
            <a:ext cx="2032000" cy="21359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614D8B-5EF2-A8C1-16F2-FCB26D4D9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668" y="4721418"/>
            <a:ext cx="2032000" cy="21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8B420-6E7F-09B4-1CA6-BA3E232CA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 заботой о здоровье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4050C2-1BE7-5875-E2DA-3F349A998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446" y="1745673"/>
            <a:ext cx="1415282" cy="14040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1D73F-0CB4-5E61-384A-D5F9072D05BA}"/>
              </a:ext>
            </a:extLst>
          </p:cNvPr>
          <p:cNvSpPr txBox="1"/>
          <p:nvPr/>
        </p:nvSpPr>
        <p:spPr>
          <a:xfrm>
            <a:off x="2567709" y="1930400"/>
            <a:ext cx="745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6 –  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Токсичен для человека!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из этого пластика изготавливают пищевые контейнеры, упаковку и еще одноразовую посуду, в нем содержатся канцерогены, при нагревании этот вид пластика токсичен.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BFF58F-76BA-05A3-47AA-45B4CFD1E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076" y="3658755"/>
            <a:ext cx="5694796" cy="25896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0583C4-3B7A-75B9-543F-AF5385135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73" y="4022842"/>
            <a:ext cx="2750854" cy="270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0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AF434-4A9D-0FE9-BDCC-51F732EF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170" y="544945"/>
            <a:ext cx="7058737" cy="12376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ЭКО-ЗАБОТА О ПЛАНЕТЕ  ЗЕМЛЯ,</a:t>
            </a:r>
            <a:br>
              <a:rPr lang="ru-RU" dirty="0"/>
            </a:br>
            <a:r>
              <a:rPr lang="ru-RU" dirty="0"/>
              <a:t> С ЗАБОТОЙ О ЗДОРОВЬЕ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7E09DDD-E4EF-F5AD-66C0-6087E44B9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1431" y="2132879"/>
            <a:ext cx="3885322" cy="3881437"/>
          </a:xfrm>
        </p:spPr>
      </p:pic>
    </p:spTree>
    <p:extLst>
      <p:ext uri="{BB962C8B-B14F-4D97-AF65-F5344CB8AC3E}">
        <p14:creationId xmlns:p14="http://schemas.microsoft.com/office/powerpoint/2010/main" val="124311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E8D42-835D-0475-5D7B-8EE526B2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07" y="572654"/>
            <a:ext cx="8596668" cy="2133601"/>
          </a:xfrm>
        </p:spPr>
        <p:txBody>
          <a:bodyPr>
            <a:normAutofit fontScale="90000"/>
          </a:bodyPr>
          <a:lstStyle/>
          <a:p>
            <a:pPr algn="ctr">
              <a:lnSpc>
                <a:spcPts val="384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ru-RU" dirty="0"/>
              <a:t> </a:t>
            </a:r>
            <a:br>
              <a:rPr lang="ru-RU" dirty="0"/>
            </a:br>
            <a:r>
              <a:rPr lang="ru-RU" sz="2000" dirty="0">
                <a:latin typeface="Tahoma" panose="020B0604030504040204" pitchFamily="34" charset="0"/>
              </a:rPr>
              <a:t>Н</a:t>
            </a:r>
            <a:r>
              <a:rPr lang="ru-RU" sz="20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еобходимость сформировать поколение с новой экологической культурой поведения, которое должно стать осознанным и мотивированным.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84F117-0EC6-9A35-C1FC-07C4D927D8C1}"/>
              </a:ext>
            </a:extLst>
          </p:cNvPr>
          <p:cNvSpPr txBox="1"/>
          <p:nvPr/>
        </p:nvSpPr>
        <p:spPr>
          <a:xfrm>
            <a:off x="3389745" y="3228945"/>
            <a:ext cx="339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458B89-4476-D2B2-8E8D-C88C0948556D}"/>
              </a:ext>
            </a:extLst>
          </p:cNvPr>
          <p:cNvSpPr txBox="1"/>
          <p:nvPr/>
        </p:nvSpPr>
        <p:spPr>
          <a:xfrm>
            <a:off x="600480" y="4050144"/>
            <a:ext cx="39899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Для детей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Создание системы работы по приобщению дошкольников к проблеме загрязнения планеты.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Формировать особое представление к мусору, как к ценному вторичному сырью.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Развивать у детей интерес к изучению свойств различных материалов.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BB959-5A00-797B-4BFF-8F57237B4EE8}"/>
              </a:ext>
            </a:extLst>
          </p:cNvPr>
          <p:cNvSpPr txBox="1"/>
          <p:nvPr/>
        </p:nvSpPr>
        <p:spPr>
          <a:xfrm>
            <a:off x="5943484" y="4050144"/>
            <a:ext cx="294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Для родителей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Сформировать традицию раздельного сбора мусора в семьях воспитанников.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Усовершенствовать знания, для чего нужно вторсырье.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Обратить внимание на свойства и маркировки товаров.</a:t>
            </a:r>
          </a:p>
        </p:txBody>
      </p:sp>
    </p:spTree>
    <p:extLst>
      <p:ext uri="{BB962C8B-B14F-4D97-AF65-F5344CB8AC3E}">
        <p14:creationId xmlns:p14="http://schemas.microsoft.com/office/powerpoint/2010/main" val="96483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58BAAD-051D-F046-CDC1-2DBEA7B96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686" y="1090569"/>
            <a:ext cx="8062764" cy="495984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806991-E336-372B-9077-A459025AFE7D}"/>
              </a:ext>
            </a:extLst>
          </p:cNvPr>
          <p:cNvSpPr txBox="1"/>
          <p:nvPr/>
        </p:nvSpPr>
        <p:spPr>
          <a:xfrm>
            <a:off x="295563" y="280263"/>
            <a:ext cx="171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 заботой о планете Земля</a:t>
            </a:r>
          </a:p>
        </p:txBody>
      </p:sp>
    </p:spTree>
    <p:extLst>
      <p:ext uri="{BB962C8B-B14F-4D97-AF65-F5344CB8AC3E}">
        <p14:creationId xmlns:p14="http://schemas.microsoft.com/office/powerpoint/2010/main" val="281895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B11CCE-4DC7-76A6-59F6-DC7CBBBFB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75" y="2543452"/>
            <a:ext cx="7105263" cy="41325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A0C105-9615-0042-95BA-DC972BB0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87" y="234973"/>
            <a:ext cx="4345497" cy="2885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5244EE-4348-E042-47A5-F77E6C5C09D5}"/>
              </a:ext>
            </a:extLst>
          </p:cNvPr>
          <p:cNvSpPr txBox="1"/>
          <p:nvPr/>
        </p:nvSpPr>
        <p:spPr>
          <a:xfrm>
            <a:off x="834602" y="1502795"/>
            <a:ext cx="6194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</a:rPr>
              <a:t>Контейнеры</a:t>
            </a:r>
            <a:r>
              <a:rPr lang="ru-RU" dirty="0">
                <a:solidFill>
                  <a:srgbClr val="92D050"/>
                </a:solidFill>
              </a:rPr>
              <a:t> с раздельным сбором мусора </a:t>
            </a:r>
          </a:p>
          <a:p>
            <a:pPr algn="ctr"/>
            <a:r>
              <a:rPr lang="ru-RU" dirty="0">
                <a:solidFill>
                  <a:srgbClr val="92D050"/>
                </a:solidFill>
              </a:rPr>
              <a:t>в современном мире</a:t>
            </a:r>
          </a:p>
          <a:p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C3A577DA-08FC-D73D-E1A4-DB80AA6A4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079" y="3429000"/>
            <a:ext cx="2394922" cy="31855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A6D64F-2077-69C5-E1AE-2EC06298CB56}"/>
              </a:ext>
            </a:extLst>
          </p:cNvPr>
          <p:cNvSpPr txBox="1"/>
          <p:nvPr/>
        </p:nvSpPr>
        <p:spPr>
          <a:xfrm>
            <a:off x="129309" y="335681"/>
            <a:ext cx="171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 заботой о планете Земля</a:t>
            </a:r>
          </a:p>
        </p:txBody>
      </p:sp>
    </p:spTree>
    <p:extLst>
      <p:ext uri="{BB962C8B-B14F-4D97-AF65-F5344CB8AC3E}">
        <p14:creationId xmlns:p14="http://schemas.microsoft.com/office/powerpoint/2010/main" val="244035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35494-8EFE-E4B1-3E79-CDF8A841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ЭКО-ЗАБОТА о планете Земля</a:t>
            </a: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ADB6DC18-A98F-F40E-7E38-B51C558C6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7" y="2096656"/>
            <a:ext cx="6724072" cy="4008580"/>
          </a:xfrm>
        </p:spPr>
      </p:pic>
    </p:spTree>
    <p:extLst>
      <p:ext uri="{BB962C8B-B14F-4D97-AF65-F5344CB8AC3E}">
        <p14:creationId xmlns:p14="http://schemas.microsoft.com/office/powerpoint/2010/main" val="394600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67A61-B06C-2908-E603-C536511A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60" y="548117"/>
            <a:ext cx="8642157" cy="1016000"/>
          </a:xfrm>
        </p:spPr>
        <p:txBody>
          <a:bodyPr/>
          <a:lstStyle/>
          <a:p>
            <a:pPr algn="ctr"/>
            <a:r>
              <a:rPr lang="ru-RU" dirty="0"/>
              <a:t>Маркировка пластика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86B872C-DC3E-6F73-43AF-CCA766F63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0799" y="1899519"/>
            <a:ext cx="4230401" cy="390236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F9247F-67DD-EB7C-0E81-82BEB499FF1D}"/>
              </a:ext>
            </a:extLst>
          </p:cNvPr>
          <p:cNvSpPr txBox="1"/>
          <p:nvPr/>
        </p:nvSpPr>
        <p:spPr>
          <a:xfrm>
            <a:off x="129309" y="335681"/>
            <a:ext cx="171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 заботой о планете Земля</a:t>
            </a:r>
          </a:p>
        </p:txBody>
      </p:sp>
    </p:spTree>
    <p:extLst>
      <p:ext uri="{BB962C8B-B14F-4D97-AF65-F5344CB8AC3E}">
        <p14:creationId xmlns:p14="http://schemas.microsoft.com/office/powerpoint/2010/main" val="424142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7D0A5E-9E42-8DC3-F441-C4C5676B5B11}"/>
              </a:ext>
            </a:extLst>
          </p:cNvPr>
          <p:cNvSpPr txBox="1"/>
          <p:nvPr/>
        </p:nvSpPr>
        <p:spPr>
          <a:xfrm>
            <a:off x="212435" y="268162"/>
            <a:ext cx="171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 заботой о планете Земля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8B5E95-69AA-B269-98D2-F4D7E4A5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191492"/>
            <a:ext cx="99441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5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0599E-AA4B-A34D-1770-16C48F88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419" y="581169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С заботой о здоровье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04F055-EA95-9062-6AA6-3DB7B61C8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91" y="1736436"/>
            <a:ext cx="2604656" cy="23460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5235E-C58A-EA8C-FE05-9EC72723DB51}"/>
              </a:ext>
            </a:extLst>
          </p:cNvPr>
          <p:cNvSpPr txBox="1"/>
          <p:nvPr/>
        </p:nvSpPr>
        <p:spPr>
          <a:xfrm>
            <a:off x="2660074" y="1981492"/>
            <a:ext cx="7194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1– это те самые ПЭТ-бутылки с водой и напитками, этот вид пластика считается 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условно безопасным,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но при нагревании больше 40 градусов может передать воде вредные составляющие - фталаты и тяжелые металлы,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которые могут вызвать заболевания сердечно-сосудистой, нервной систем и повлиять на гормональный баланс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4084A9-AE74-AC9D-FE07-E0CA99FFD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063" y="3999345"/>
            <a:ext cx="3134591" cy="26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7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59CF1-D336-37C1-B619-89F8E4D1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 заботой о здоровье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304DBC-5653-2F07-9B5A-ED51D3C2C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773382"/>
            <a:ext cx="1567102" cy="165561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1B4F081-7C40-6E71-F863-5E41BCFC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416" y="1773382"/>
            <a:ext cx="1911929" cy="18595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69D7CD-8B25-5385-88B3-B07AFBB98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5599" y="1808811"/>
            <a:ext cx="1930401" cy="1620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29DBF-4C39-EC48-3E1C-D2D61207F599}"/>
              </a:ext>
            </a:extLst>
          </p:cNvPr>
          <p:cNvSpPr txBox="1"/>
          <p:nvPr/>
        </p:nvSpPr>
        <p:spPr>
          <a:xfrm>
            <a:off x="997528" y="3869729"/>
            <a:ext cx="928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2, 4 и 5– самые оптимальные варианты, они </a:t>
            </a:r>
            <a:r>
              <a:rPr lang="ru-RU" b="1" i="0" dirty="0">
                <a:solidFill>
                  <a:srgbClr val="000000"/>
                </a:solidFill>
                <a:effectLst/>
                <a:latin typeface="-apple-system"/>
              </a:rPr>
              <a:t>считаются безопасными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для организма, из этого пластика изготавливают непрозрачные бутылки для молочных продуктов, пакеты для овощей, стаканчики для йогуртов, игрушки и шприцы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0EB92F-D7D1-FD4A-04FF-1482D7251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410" y="1022620"/>
            <a:ext cx="2380673" cy="284710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945B2F-5ED1-98AB-8ADC-A0170E3A21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410" y="4491975"/>
            <a:ext cx="2380673" cy="2366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F4567B-F1CA-D85D-923A-F7E8D7F63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497" y="5107709"/>
            <a:ext cx="3799840" cy="16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507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319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Tahoma</vt:lpstr>
      <vt:lpstr>Trebuchet MS</vt:lpstr>
      <vt:lpstr>Wingdings 3</vt:lpstr>
      <vt:lpstr>Аспект</vt:lpstr>
      <vt:lpstr>ЭКО-ЗАБОТА о планете Земля с заботой о здоровье!</vt:lpstr>
      <vt:lpstr>Цель  Необходимость сформировать поколение с новой экологической культурой поведения, которое должно стать осознанным и мотивированным.  </vt:lpstr>
      <vt:lpstr>Презентация PowerPoint</vt:lpstr>
      <vt:lpstr>Презентация PowerPoint</vt:lpstr>
      <vt:lpstr>ЭКО-ЗАБОТА о планете Земля</vt:lpstr>
      <vt:lpstr>Маркировка пластика</vt:lpstr>
      <vt:lpstr>Презентация PowerPoint</vt:lpstr>
      <vt:lpstr>С заботой о здоровье </vt:lpstr>
      <vt:lpstr>С заботой о здоровье </vt:lpstr>
      <vt:lpstr>С заботой о здоровье </vt:lpstr>
      <vt:lpstr>С заботой о здоровье </vt:lpstr>
      <vt:lpstr>ЭКО-ЗАБОТА О ПЛАНЕТЕ  ЗЕМЛЯ,  С ЗАБОТОЙ О ЗДОРОВЬЕ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ЗАБОТА О ЗДОРОВЬЕ С ЗАБОТОЙ О ПЛАНЕТЕ</dc:title>
  <dc:creator>Вячеслав Верховод</dc:creator>
  <cp:lastModifiedBy>Вячеслав Верховод</cp:lastModifiedBy>
  <cp:revision>11</cp:revision>
  <dcterms:created xsi:type="dcterms:W3CDTF">2024-03-03T13:08:01Z</dcterms:created>
  <dcterms:modified xsi:type="dcterms:W3CDTF">2024-03-05T09:15:27Z</dcterms:modified>
</cp:coreProperties>
</file>