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8" r:id="rId3"/>
    <p:sldId id="257" r:id="rId4"/>
    <p:sldId id="265" r:id="rId5"/>
    <p:sldId id="269" r:id="rId6"/>
    <p:sldId id="262" r:id="rId7"/>
    <p:sldId id="271" r:id="rId8"/>
    <p:sldId id="264" r:id="rId9"/>
    <p:sldId id="267" r:id="rId10"/>
    <p:sldId id="263" r:id="rId11"/>
    <p:sldId id="261" r:id="rId12"/>
    <p:sldId id="268" r:id="rId13"/>
    <p:sldId id="266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2" autoAdjust="0"/>
  </p:normalViewPr>
  <p:slideViewPr>
    <p:cSldViewPr snapToGrid="0">
      <p:cViewPr varScale="1">
        <p:scale>
          <a:sx n="107" d="100"/>
          <a:sy n="107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A3351-DE7C-440B-B93A-D0714B4907E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CEDC3-EF6B-446F-8692-B5A6499F0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6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CEDC3-EF6B-446F-8692-B5A6499F01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6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CEDC3-EF6B-446F-8692-B5A6499F01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7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CEDC3-EF6B-446F-8692-B5A6499F015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5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9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5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2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7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9EF6-7075-4131-900B-7E92F8D6F7A7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1E22-546A-4053-8F54-C6778900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271" y="389299"/>
            <a:ext cx="9985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«Средняя общеобразовательная школа № 31»</a:t>
            </a:r>
          </a:p>
          <a:p>
            <a:pPr algn="ctr"/>
            <a:r>
              <a:rPr lang="ru-RU" dirty="0" smtClean="0"/>
              <a:t>Артемовского городского округа</a:t>
            </a:r>
          </a:p>
          <a:p>
            <a:pPr algn="ctr"/>
            <a:r>
              <a:rPr lang="ru-RU" dirty="0" smtClean="0"/>
              <a:t>(дошкольное отделение)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ЗНАКОМСТВО С ДЕНЬГАМИ</a:t>
            </a:r>
          </a:p>
          <a:p>
            <a:pPr algn="ctr"/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Финансовая грамотность - МБДОУ № 2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02" y="2783258"/>
            <a:ext cx="3331833" cy="4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Металлические деньг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6" y="1361084"/>
            <a:ext cx="4572772" cy="32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Бумажные деньги (банкноты) России: стоимость, каталог, цены на 2016 год -  Я-коллекцион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58" y="1797824"/>
            <a:ext cx="5957242" cy="39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3525" y="742604"/>
            <a:ext cx="587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РОССИЙСКИЕ ДЕНЬГИ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" y="0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анковская карта МИР: как оформить, для чего нужна, кешбэ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74" y="3966723"/>
            <a:ext cx="3748134" cy="2434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плата по QR-коду | Как работает СБП в магазине | Пошаговая инструкция по  настройке оплаты покупок через телефо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 b="2690"/>
          <a:stretch/>
        </p:blipFill>
        <p:spPr bwMode="auto">
          <a:xfrm>
            <a:off x="6741809" y="760819"/>
            <a:ext cx="3572598" cy="3067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плата наличными - Группа компаний Капитал ПР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26" y="735473"/>
            <a:ext cx="4259813" cy="2629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ыкладка товаров в торговом зале продуктового магазина | Оптовая торговля и  дистрибуция товаров «Макси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52" y="735473"/>
            <a:ext cx="8503388" cy="56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eranjang Belanja Foto Stok - Unduh Gambar Sekarang - Keranjang belanja -  Gerobak, Potong, Supermarket - Toko - iStock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16542" b="37740"/>
          <a:stretch/>
        </p:blipFill>
        <p:spPr bwMode="auto">
          <a:xfrm>
            <a:off x="1572784" y="2902814"/>
            <a:ext cx="4532269" cy="33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0650" y="398352"/>
            <a:ext cx="840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ЧЕМ МОЖНО РАСПЛАТИТЬСЯ В МАГАЗИНЕ ЗА ТОВАР?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онета. Китай. 5 цзяо 2004 год. - 50,00 руб. -Монеты-В Мире Моне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47" y="1321806"/>
            <a:ext cx="3947231" cy="39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монету 5 рублей 1997 ММД XF в интернет-магазин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93" y="1321806"/>
            <a:ext cx="4202463" cy="36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6241" y="660903"/>
            <a:ext cx="641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КАКАЯ МОНЕТА РОССИЙСКАЯ?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упюра в 100 рублей 1997 года, цена, стоимость разновиднос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28" y="838020"/>
            <a:ext cx="5615263" cy="24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анкнота 100 долларов 2006 года. США. р528(B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60" y="3286276"/>
            <a:ext cx="6218378" cy="25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1781" y="380245"/>
            <a:ext cx="593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КАКАЯ КУПЮРА РОССИЙСКАЯ?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Файл:Банкнота 500 рублей (обр. 1997 г.; реверс).jp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58" y="1025959"/>
            <a:ext cx="5632261" cy="24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олее 1 900 работ на тему «500 евро»: стоковые фото, картинки и изображения  royalty-free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33" y="3525683"/>
            <a:ext cx="4499572" cy="25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4433" y="483027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КАКАЯ КУПЮРА РОССИЙСКАЯ?</a:t>
            </a:r>
          </a:p>
        </p:txBody>
      </p:sp>
    </p:spTree>
    <p:extLst>
      <p:ext uri="{BB962C8B-B14F-4D97-AF65-F5344CB8AC3E}">
        <p14:creationId xmlns:p14="http://schemas.microsoft.com/office/powerpoint/2010/main" val="6432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1" y="-7590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алистичные пустые полки для магазина, макета стенда супермаркета или  выставочного прилавка внутреннего рынка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4597" r="8168" b="7160"/>
          <a:stretch/>
        </p:blipFill>
        <p:spPr bwMode="auto">
          <a:xfrm>
            <a:off x="904208" y="763805"/>
            <a:ext cx="4068024" cy="27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Мягкая игрушка &quot;Лиса&quot;, 15 см | AliExpress"/>
          <p:cNvSpPr>
            <a:spLocks noChangeAspect="1" noChangeArrowheads="1"/>
          </p:cNvSpPr>
          <p:nvPr/>
        </p:nvSpPr>
        <p:spPr bwMode="auto">
          <a:xfrm>
            <a:off x="457454" y="3282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Мягкая игрушка &quot;Лиса&quot;, 15 см | Ali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Фото Игрушки пнг, более 83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34" y="376739"/>
            <a:ext cx="2662071" cy="17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а мама парикмахер - 52 фото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42" y="3897845"/>
            <a:ext cx="1590826" cy="15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Детский рисунок слесарь (44 фото) » рисунки для срисовки на Газ-квас.ком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07" b="5593"/>
          <a:stretch/>
        </p:blipFill>
        <p:spPr bwMode="auto">
          <a:xfrm>
            <a:off x="6747156" y="1497813"/>
            <a:ext cx="2326775" cy="2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деревянная мебель Psd Png PNG , деревянная мебель, Мебель, Таблица PNG 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1"/>
          <a:stretch/>
        </p:blipFill>
        <p:spPr bwMode="auto">
          <a:xfrm>
            <a:off x="5559552" y="4471307"/>
            <a:ext cx="3547968" cy="9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Сшить или купить? Плюсы и минусы индивидуального пошива одежды / Школа  Шопинга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t="2381" r="30847" b="4635"/>
          <a:stretch/>
        </p:blipFill>
        <p:spPr bwMode="auto">
          <a:xfrm>
            <a:off x="3764647" y="3776751"/>
            <a:ext cx="1883817" cy="24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Фрукты и ягоды виды, сочетания, состав, рецепты и интересные факты!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71" y="2763277"/>
            <a:ext cx="1995665" cy="15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мальчик картинки для детей нарисованны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06" y="238723"/>
            <a:ext cx="43910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5656" y="248846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ТОВАР ИЛИ УСЛУГА?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5 0.05278 L 0.01081 0.09421 C 0.02096 0.1037 0.03633 0.1088 0.05247 0.1088 C 0.0707 0.1088 0.08541 0.1037 0.09557 0.09421 L 0.14466 0.0527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98 -0.04329 L -0.39193 -0.04329 C -0.32566 -0.04329 -0.24388 -0.03889 -0.24388 -0.03542 L -0.24388 -0.0273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 -0.11597 L 0.01068 0.12037 C 0.04466 0.17361 0.09583 0.20278 0.14961 0.20278 C 0.21068 0.20278 0.2595 0.17361 0.29362 0.12037 L 0.45768 -0.1159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409 -0.27662 L -0.47031 -0.14977 C -0.45898 -0.12153 -0.44205 -0.10532 -0.42435 -0.10532 C -0.40416 -0.10532 -0.38802 -0.12153 -0.37669 -0.14977 L -0.32265 -0.2766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16 -0.2294 L -0.5401 -0.18935 C -0.52617 -0.18032 -0.50534 -0.17546 -0.4832 -0.17546 C -0.4582 -0.17546 -0.43815 -0.18032 -0.42422 -0.18935 L -0.35716 -0.2294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48 -0.04514 L 0.25065 -0.05023 C 0.26172 -0.05139 0.27877 -0.05185 0.29661 -0.05185 C 0.31666 -0.05185 0.33294 -0.05139 0.34414 -0.05023 L 0.39857 -0.04514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Сообщества людей каменного века | из медиков в педагоги |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84" y="1179535"/>
            <a:ext cx="7430035" cy="5225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3857" y="543208"/>
            <a:ext cx="704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ЖИЗНЬ ДРЕВНИХ ЛЮДЕЙ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недавно открывшихся фактов о том, как жили люди в каменном ве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74" y="872307"/>
            <a:ext cx="7160348" cy="46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6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резентация: &quot;История возникновения денег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5F1"/>
              </a:clrFrom>
              <a:clrTo>
                <a:srgbClr val="FAF5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6" r="50783" b="6670"/>
          <a:stretch/>
        </p:blipFill>
        <p:spPr bwMode="auto">
          <a:xfrm>
            <a:off x="1057459" y="1272043"/>
            <a:ext cx="4817195" cy="33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Т ДРЕВНЕЙ РУСИ ДО СОВРЕМЕННОЙ РОССИИ! как менялись деньги! | MR. BOND |  Дзен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1EA"/>
              </a:clrFrom>
              <a:clrTo>
                <a:srgbClr val="F4F1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53" y="1700952"/>
            <a:ext cx="5175519" cy="360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7556" y="787650"/>
            <a:ext cx="636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ОБМЕН (БАРТЕР)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ервобытные люди картинки для детей - 57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3" b="3053"/>
          <a:stretch/>
        </p:blipFill>
        <p:spPr bwMode="auto">
          <a:xfrm>
            <a:off x="2382578" y="395238"/>
            <a:ext cx="3334731" cy="41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вер из шкуры Медведя (210 см) | mongolia-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9" y="2743201"/>
            <a:ext cx="4325773" cy="32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Первобытный человек персонаж доисторическая векторная иллюстрация пещерного  человека каменного века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appy cave women cartoon presenting Royalty Free Vecto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 bwMode="auto">
          <a:xfrm>
            <a:off x="7403508" y="395238"/>
            <a:ext cx="4087913" cy="4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Глиняная посуда. Глиняные горшки, посуда из глины, терракота, посуда  терракота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65" y="1893454"/>
            <a:ext cx="2224559" cy="19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2152" y="888119"/>
            <a:ext cx="378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ОБМЕН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11992 0.04005 C 0.14492 0.04908 0.18242 0.05394 0.22187 0.05394 C 0.26653 0.05394 0.30247 0.04908 0.32747 0.04005 L 0.44752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65 0.24167 L -0.42747 0.26157 C -0.42721 0.2662 -0.42682 0.26875 -0.42643 0.26875 C -0.42604 0.26875 -0.42565 0.2662 -0.42539 0.26157 L -0.42409 0.2416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" y="0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ревний человек рисунок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58" y="602900"/>
            <a:ext cx="4296443" cy="50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исунок овечки для детей - 76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39" y="2577577"/>
            <a:ext cx="3370909" cy="3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9976" y="995881"/>
            <a:ext cx="466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БАРАНА В КАРМАНЕ НЕ УНЕСЕШЬ!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28 -0.11759 L -0.13828 -0.11759 C -0.08229 -0.11759 -0.01328 -0.04861 -0.01328 0.00741 L -0.01328 0.1324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двеска ракушка, 17-25мм, Каури с одной дырочкой, молочная с желтым, 15  грамм за 88 руб., — купить в интернет-магазине «Стильная Штучка» с быстрой  доставк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29" y="1707038"/>
            <a:ext cx="3302849" cy="32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упить мех и меховые шкурки в интернет магазине | Шкурки.Ру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2"/>
          <a:stretch/>
        </p:blipFill>
        <p:spPr bwMode="auto">
          <a:xfrm>
            <a:off x="6482281" y="1376126"/>
            <a:ext cx="3177767" cy="39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4436" y="660903"/>
            <a:ext cx="8338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РОЛЬ ДЕНЕГ ВЫПОЛНЯЛИ РАКУШКИ, МЕХА.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28" y="0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6" descr="img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1270" y="1233800"/>
            <a:ext cx="4584266" cy="2870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9" descr="img1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1912" y="2207615"/>
            <a:ext cx="5359924" cy="333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44344" y="919142"/>
            <a:ext cx="489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ПЕРВЫЕ ДЕНЬГИ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ньги - 61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Деньги народов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1" y="777776"/>
            <a:ext cx="7982138" cy="59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2376" y="593110"/>
            <a:ext cx="765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 КАЖДОЙ СТРАНЫ – СВОИ ДЕНЬГИ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79</Words>
  <Application>Microsoft Office PowerPoint</Application>
  <PresentationFormat>Широкоэкранный</PresentationFormat>
  <Paragraphs>23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2024-01-12T03:45:49Z</dcterms:created>
  <dcterms:modified xsi:type="dcterms:W3CDTF">2024-01-18T00:16:41Z</dcterms:modified>
</cp:coreProperties>
</file>