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932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2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72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055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394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16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334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56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40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471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5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857E-9609-48C6-89B6-AC843C948C9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14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12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6732240" cy="50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7128792" cy="1470025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Презентация к родительскому собранию </a:t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 на тему: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«Роль игры в жизни ребенка. Игровая деятельность в семье.»</a:t>
            </a:r>
            <a:endParaRPr lang="ru-RU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71668" y="5572140"/>
            <a:ext cx="6694187" cy="165618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воспитатели: </a:t>
            </a:r>
          </a:p>
          <a:p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Трифанова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А.М.</a:t>
            </a:r>
          </a:p>
          <a:p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Клементьева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И.О.</a:t>
            </a:r>
            <a:endParaRPr lang="ru-RU" sz="28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58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476672"/>
            <a:ext cx="662473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Музыкальные игрушки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- погремушки, колокольчики, бубенцы, дудочки, металлофоны, игрушки, изображающие пианино, балалайки и др. музыкальные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инструменты.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Воспитатели\Desktop\IMG_20231204_172714.jpg"/>
          <p:cNvPicPr>
            <a:picLocks noChangeAspect="1" noChangeArrowheads="1"/>
          </p:cNvPicPr>
          <p:nvPr/>
        </p:nvPicPr>
        <p:blipFill>
          <a:blip r:embed="rId3" cstate="print"/>
          <a:srcRect b="6072"/>
          <a:stretch>
            <a:fillRect/>
          </a:stretch>
        </p:blipFill>
        <p:spPr bwMode="auto">
          <a:xfrm>
            <a:off x="571472" y="1714488"/>
            <a:ext cx="3821831" cy="4786346"/>
          </a:xfrm>
          <a:prstGeom prst="rect">
            <a:avLst/>
          </a:prstGeom>
          <a:noFill/>
        </p:spPr>
      </p:pic>
      <p:pic>
        <p:nvPicPr>
          <p:cNvPr id="5123" name="Picture 3" descr="C:\Users\Воспитатели\Desktop\IMG_20231204_173306.jpg"/>
          <p:cNvPicPr>
            <a:picLocks noChangeAspect="1" noChangeArrowheads="1"/>
          </p:cNvPicPr>
          <p:nvPr/>
        </p:nvPicPr>
        <p:blipFill>
          <a:blip r:embed="rId4" cstate="print"/>
          <a:srcRect t="6615"/>
          <a:stretch>
            <a:fillRect/>
          </a:stretch>
        </p:blipFill>
        <p:spPr bwMode="auto">
          <a:xfrm>
            <a:off x="4643438" y="1643050"/>
            <a:ext cx="3978562" cy="495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620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548680"/>
            <a:ext cx="640871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Театральные игрушки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куклы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ба-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пальчиковый театр, настольный театр.</a:t>
            </a:r>
          </a:p>
        </p:txBody>
      </p:sp>
      <p:pic>
        <p:nvPicPr>
          <p:cNvPr id="6146" name="Picture 2" descr="C:\Users\Воспитатели\Desktop\IMG_20231204_17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782108" cy="5042810"/>
          </a:xfrm>
          <a:prstGeom prst="rect">
            <a:avLst/>
          </a:prstGeom>
          <a:noFill/>
        </p:spPr>
      </p:pic>
      <p:pic>
        <p:nvPicPr>
          <p:cNvPr id="6147" name="Picture 3" descr="C:\Users\Воспитатели\Desktop\IMG_20231204_171738.jpg"/>
          <p:cNvPicPr>
            <a:picLocks noChangeAspect="1" noChangeArrowheads="1"/>
          </p:cNvPicPr>
          <p:nvPr/>
        </p:nvPicPr>
        <p:blipFill>
          <a:blip r:embed="rId4" cstate="print"/>
          <a:srcRect t="7406"/>
          <a:stretch>
            <a:fillRect/>
          </a:stretch>
        </p:blipFill>
        <p:spPr bwMode="auto">
          <a:xfrm>
            <a:off x="4572000" y="1428736"/>
            <a:ext cx="4050000" cy="500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29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34393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Взрослые, играя вместе с детьми, сами получают удовольствие и ребятам доставляют огромную радость.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sun9-10.userapi.com/impg/qxcgPhiZoZPTK0zPBWucl5Neb5dn-Vrn0HNn8g/KANa_o3MZaA.jpg?size=1280x960&amp;quality=95&amp;sign=2ac24e2fc91c16b847acdaedaa0b032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732" y="2636912"/>
            <a:ext cx="5448604" cy="408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02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8" b="96387" l="23884" r="7857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090225"/>
            <a:ext cx="3331279" cy="253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v3toys.ru/kiwi-public-data/Kiwi_Img/600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7000" r="9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745" y="2960365"/>
            <a:ext cx="2408925" cy="2408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abyzzz.com.ua/wp-content/uploads/Neplaksa/TGRS-39150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820" b="89863" l="3168" r="9778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249" y="3411666"/>
            <a:ext cx="2643957" cy="2643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lonik7.ru/image/catalog/Nikitoy/587262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95" b="100000" l="10395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06" y="1138493"/>
            <a:ext cx="2612006" cy="2612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85552"/>
            <a:ext cx="67303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Игрушки, способствующие </a:t>
            </a:r>
          </a:p>
          <a:p>
            <a:pPr algn="ctr"/>
            <a:r>
              <a:rPr lang="ru-RU" sz="2800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социально – эмоциональному развитию</a:t>
            </a:r>
            <a:endParaRPr lang="ru-RU" sz="2800" b="1" i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70C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www.booksiti.net.ru/books/2722195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671" b="94329" l="7296" r="8993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50" r="10952" b="6017"/>
          <a:stretch/>
        </p:blipFill>
        <p:spPr bwMode="auto">
          <a:xfrm>
            <a:off x="3013027" y="1139659"/>
            <a:ext cx="2584795" cy="218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62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is5.mzstatic.com/image/thumb/Purple4/v4/db/ab/b1/dbabb1b0-cd59-7220-5475-13f673b35930/mzl.eewmylcj.png/0x0ss-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61" b="89844" l="6348" r="951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62852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osale.ru/img-41707_1-Plastilin-Luch-18-cvetov-so-steko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6667" b="74167" l="300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7" t="27797" b="31280"/>
          <a:stretch/>
        </p:blipFill>
        <p:spPr bwMode="auto">
          <a:xfrm rot="1680000">
            <a:off x="4167824" y="2125922"/>
            <a:ext cx="2114374" cy="910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imcimci.lv/items/1104/2011_05_26_11-25-55-0953-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8" t="6244" r="5179" b="5220"/>
          <a:stretch/>
        </p:blipFill>
        <p:spPr bwMode="auto">
          <a:xfrm>
            <a:off x="1852900" y="4087167"/>
            <a:ext cx="2192904" cy="1572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amama.ru/upload/iblock/588/58890a53a327a4712593565120af983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51" b="100000" l="286" r="997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14" y="2434331"/>
            <a:ext cx="2199592" cy="1652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haratoys.com.ua/components/com_virtuemart/shop_image/product/Konstruktor_Polesie__Fermer__58a8656f2be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3167" b="94167" l="1167" r="97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73603"/>
            <a:ext cx="2027128" cy="2027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r-kidsandmum.ru/images/audio_cd_covers/101760313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354"/>
          <a:stretch/>
        </p:blipFill>
        <p:spPr bwMode="auto">
          <a:xfrm>
            <a:off x="6372200" y="1750978"/>
            <a:ext cx="2289429" cy="1660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375830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Игрушки, способствующие интеллектуально-познавательным и моторным способностям</a:t>
            </a:r>
          </a:p>
        </p:txBody>
      </p:sp>
    </p:spTree>
    <p:extLst>
      <p:ext uri="{BB962C8B-B14F-4D97-AF65-F5344CB8AC3E}">
        <p14:creationId xmlns="" xmlns:p14="http://schemas.microsoft.com/office/powerpoint/2010/main" val="10493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502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sp.bvf.ru/image/photo/3414943_s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875" b="87250" l="4678" r="9380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9" t="13596" r="6499" b="12154"/>
          <a:stretch/>
        </p:blipFill>
        <p:spPr bwMode="auto">
          <a:xfrm>
            <a:off x="5113188" y="1347358"/>
            <a:ext cx="2622412" cy="2203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.ua.prom.st/607221642_w640_h640_lankai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6042" b="75833" l="4375" r="92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6" t="16090" r="8258" b="24502"/>
          <a:stretch/>
        </p:blipFill>
        <p:spPr bwMode="auto">
          <a:xfrm>
            <a:off x="3923928" y="3415114"/>
            <a:ext cx="3089563" cy="1586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zu.com.ua/uploads/115100/470828319_w640_h640_23jp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886" b="97712" l="7109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0" y="1052736"/>
            <a:ext cx="2920979" cy="2793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itrain.ru/wp-content/uploads/2014/05/vyibor-skakalk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17" b="94130" l="10000" r="96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19" y="3415113"/>
            <a:ext cx="3031922" cy="2496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2949" y="439495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Игрушки способствующие развитию физических </a:t>
            </a:r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8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332656"/>
            <a:ext cx="68407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Давайте же будем играть вместе со своими детьми как можно чаще. Помните, игра – прекрасный источник укрепления физического, духовного и эмоционального самочувствия ребёнка. Открывайте мир вместе с ребёнком! </a:t>
            </a:r>
          </a:p>
        </p:txBody>
      </p:sp>
    </p:spTree>
    <p:extLst>
      <p:ext uri="{BB962C8B-B14F-4D97-AF65-F5344CB8AC3E}">
        <p14:creationId xmlns="" xmlns:p14="http://schemas.microsoft.com/office/powerpoint/2010/main" val="3121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414292"/>
            <a:ext cx="69127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– помощник нам, бесспорно, Игре все возрасты покорны. Взаимодействие в игре </a:t>
            </a: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Поможет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понимать друг друга, </a:t>
            </a: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стать внимательней, добрей, И разрешить вопрос досуга. Играйте с нами! </a:t>
            </a: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Придумывайте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сами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Играйте с друзьями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Удача за вами!</a:t>
            </a:r>
          </a:p>
        </p:txBody>
      </p:sp>
    </p:spTree>
    <p:extLst>
      <p:ext uri="{BB962C8B-B14F-4D97-AF65-F5344CB8AC3E}">
        <p14:creationId xmlns="" xmlns:p14="http://schemas.microsoft.com/office/powerpoint/2010/main" val="249170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0"/>
            <a:ext cx="9130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71480"/>
            <a:ext cx="6984776" cy="485605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повышение педагогической компетенции родителей по проблеме игровой деятельности у детей младшего дошкольного возраста.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Формировать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понятие родителей о возможности игры как средства для развития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интеллектуально-познавательной деятельности.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Стимулировать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интерес родителей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совместной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игровой деятельности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собственным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Обсудить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вопрос об организации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игровой среды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условиях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семьи; о достоинства и недостатках игрушек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5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548680"/>
            <a:ext cx="640950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Высказывания известных педагогов: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«Игра это огромное светлое окно, через которое в духовный мир ребенка вливается живительный поток представлений, понятий об окружающем мире. Игра это искра, зажигающая огонек пытливости и любознательности.» </a:t>
            </a:r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Сухомлинский В.А.</a:t>
            </a:r>
            <a:endParaRPr lang="ru-RU" sz="1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«Каков ребенок в игре, таков во многом он будет на работе, когда вырастет.                                            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Макаренко А.С.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38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858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Значение игры в формировании личности ребенка: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6406" y="1484784"/>
            <a:ext cx="8229600" cy="49685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своей сути игра является первым видом деятельности, которой обучается ребенок.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игровой деятельности принадлежит особо значимая роль в развитии личности ребенка, в формировании важнейших черт характера, обогащении внутреннего мира.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естественные потребности у ребенка: познавательная (желание узнать новое), художественная (рисовать), музыкальная (слушать  музыку, петь, танцевать под музыкальные ритмы), могут быть удовлетворены через игровые формы деятельности.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Правильно подобранные игры способствуют развитию важных качеств и свойств личности ребенка.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игре у ребенка формируется воображение, развивается способность к преобразованию действительности в образе.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00" y="404664"/>
            <a:ext cx="7286676" cy="60486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Возможности игры огромны, они: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Развивают познавательные процессы личности – внимание, память, восприятие, мышление, воображение;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Тренируют наблюдательность и ум;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Развивают творческие способности у детей;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Формируют эмоционально-чувственную сферу личности дошкольника;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Способствуют познанию ребенком самого себя и побуждают его к самосовершенствованию;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Учат самодисциплине, настойчивости, выдержке – всем тем качествам, без которых трудно жить и достигать поставленных целей и задач.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3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4466776" cy="30718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Сюжетно-ролевые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– игры, в которых дети подражают бытовой, трудовой и общественной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взрослых, например,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детский сад, больницу, дочки-матери, магазин, железную дорогу. Сюжетные игры, помимо познавательного назначения, развивают детскую инициативу, творчество, наблюдательность.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оспитатели\Desktop\IMG_20231020_105119.jpg"/>
          <p:cNvPicPr>
            <a:picLocks noChangeAspect="1" noChangeArrowheads="1"/>
          </p:cNvPicPr>
          <p:nvPr/>
        </p:nvPicPr>
        <p:blipFill>
          <a:blip r:embed="rId3" cstate="print"/>
          <a:srcRect t="8475" b="6780"/>
          <a:stretch>
            <a:fillRect/>
          </a:stretch>
        </p:blipFill>
        <p:spPr bwMode="auto">
          <a:xfrm>
            <a:off x="5643570" y="285728"/>
            <a:ext cx="3161132" cy="3571900"/>
          </a:xfrm>
          <a:prstGeom prst="rect">
            <a:avLst/>
          </a:prstGeom>
          <a:noFill/>
        </p:spPr>
      </p:pic>
      <p:pic>
        <p:nvPicPr>
          <p:cNvPr id="1027" name="Picture 3" descr="C:\Users\Воспитатели\Desktop\IMG_20231020_105137.jpg"/>
          <p:cNvPicPr>
            <a:picLocks noChangeAspect="1" noChangeArrowheads="1"/>
          </p:cNvPicPr>
          <p:nvPr/>
        </p:nvPicPr>
        <p:blipFill>
          <a:blip r:embed="rId4" cstate="print"/>
          <a:srcRect t="4750"/>
          <a:stretch>
            <a:fillRect/>
          </a:stretch>
        </p:blipFill>
        <p:spPr bwMode="auto">
          <a:xfrm>
            <a:off x="285720" y="3357562"/>
            <a:ext cx="2587493" cy="3286124"/>
          </a:xfrm>
          <a:prstGeom prst="rect">
            <a:avLst/>
          </a:prstGeom>
          <a:noFill/>
        </p:spPr>
      </p:pic>
      <p:pic>
        <p:nvPicPr>
          <p:cNvPr id="1028" name="Picture 4" descr="C:\Users\Воспитатели\Desktop\IMG_20231020_105126.jpg"/>
          <p:cNvPicPr>
            <a:picLocks noChangeAspect="1" noChangeArrowheads="1"/>
          </p:cNvPicPr>
          <p:nvPr/>
        </p:nvPicPr>
        <p:blipFill>
          <a:blip r:embed="rId5" cstate="print"/>
          <a:srcRect l="8267" t="27781" r="6995"/>
          <a:stretch>
            <a:fillRect/>
          </a:stretch>
        </p:blipFill>
        <p:spPr bwMode="auto">
          <a:xfrm>
            <a:off x="3286116" y="3286124"/>
            <a:ext cx="2928958" cy="3328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030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5148064" cy="21380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Дидактические игры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специально разрабатываемые для детей, например, лото для обогащения  знаний  и для развития  наблюдательности, памяти, внимания, логического мышления.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Воспитатели\Desktop\IMG_20231113_170311.jpg"/>
          <p:cNvPicPr>
            <a:picLocks noChangeAspect="1" noChangeArrowheads="1"/>
          </p:cNvPicPr>
          <p:nvPr/>
        </p:nvPicPr>
        <p:blipFill>
          <a:blip r:embed="rId3" cstate="print"/>
          <a:srcRect t="11906"/>
          <a:stretch>
            <a:fillRect/>
          </a:stretch>
        </p:blipFill>
        <p:spPr bwMode="auto">
          <a:xfrm>
            <a:off x="1071538" y="2500306"/>
            <a:ext cx="3500462" cy="4111580"/>
          </a:xfrm>
          <a:prstGeom prst="rect">
            <a:avLst/>
          </a:prstGeom>
          <a:noFill/>
        </p:spPr>
      </p:pic>
      <p:pic>
        <p:nvPicPr>
          <p:cNvPr id="2051" name="Picture 3" descr="C:\Users\Воспитатели\Desktop\IMG_20231113_170324.jpg"/>
          <p:cNvPicPr>
            <a:picLocks noChangeAspect="1" noChangeArrowheads="1"/>
          </p:cNvPicPr>
          <p:nvPr/>
        </p:nvPicPr>
        <p:blipFill>
          <a:blip r:embed="rId4" cstate="print"/>
          <a:srcRect t="10583" b="6072"/>
          <a:stretch>
            <a:fillRect/>
          </a:stretch>
        </p:blipFill>
        <p:spPr bwMode="auto">
          <a:xfrm>
            <a:off x="5072066" y="2285992"/>
            <a:ext cx="3786214" cy="4207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198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382013"/>
            <a:ext cx="6624736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Подвижные игры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- разнообразные по замыслу, правилам, характеру выполняемых движений. Они способствуют укреплению здоровья детей, развивают движения. Дети любят подвижные игры, с удовольствием слушают музыку и умеют ритмично двигаться под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неё.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Воспитатели\Desktop\IMG_20231102_092727.jpg"/>
          <p:cNvPicPr>
            <a:picLocks noChangeAspect="1" noChangeArrowheads="1"/>
          </p:cNvPicPr>
          <p:nvPr/>
        </p:nvPicPr>
        <p:blipFill>
          <a:blip r:embed="rId3" cstate="print"/>
          <a:srcRect t="3969" b="10041"/>
          <a:stretch>
            <a:fillRect/>
          </a:stretch>
        </p:blipFill>
        <p:spPr bwMode="auto">
          <a:xfrm>
            <a:off x="611560" y="2204864"/>
            <a:ext cx="4058431" cy="4653136"/>
          </a:xfrm>
          <a:prstGeom prst="rect">
            <a:avLst/>
          </a:prstGeom>
          <a:noFill/>
        </p:spPr>
      </p:pic>
      <p:pic>
        <p:nvPicPr>
          <p:cNvPr id="10242" name="Picture 2" descr="https://sun9-31.userapi.com/impg/HUzAL3uAO2CF6EqcuOmhTLkNo2c6W-fn9cpUHw/g_MAWX-EsT4.jpg?size=810x1080&amp;quality=95&amp;sign=3932fc41da33aba823e830faa57197e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32856"/>
            <a:ext cx="3528392" cy="4704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656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976" y="440078"/>
            <a:ext cx="728667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Строительные игры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с кубиками, специальными строительными материалами, развивают у детей конструктивные способности, служат своего рода, подготовкой к овладению в дальнейшем трудовыми умениями и навыками. </a:t>
            </a:r>
          </a:p>
        </p:txBody>
      </p:sp>
      <p:pic>
        <p:nvPicPr>
          <p:cNvPr id="4098" name="Picture 2" descr="C:\Users\Воспитатели\Desktop\IMG_20231204_165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572" y="1928802"/>
            <a:ext cx="3321867" cy="4429156"/>
          </a:xfrm>
          <a:prstGeom prst="rect">
            <a:avLst/>
          </a:prstGeom>
          <a:noFill/>
        </p:spPr>
      </p:pic>
      <p:pic>
        <p:nvPicPr>
          <p:cNvPr id="4099" name="Picture 3" descr="C:\Users\Воспитатели\Desktop\IMG_20231204_165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928802"/>
            <a:ext cx="3375428" cy="450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0326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417</Words>
  <Application>Microsoft Office PowerPoint</Application>
  <PresentationFormat>Экран (4:3)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к родительскому собранию   на тему:  «Роль игры в жизни ребенка. Игровая деятельность в семье.»</vt:lpstr>
      <vt:lpstr>Цель : повышение педагогической компетенции родителей по проблеме игровой деятельности у детей младшего дошкольного возраста. Задачи:   - Формировать понятие родителей о возможности игры как средства для развития интеллектуально-познавательной деятельности.  - Стимулировать интерес родителей для совместной игровой деятельности с собственным ребенком. - Обсудить вопрос об организации игровой среды в условиях  семьи; о достоинства и недостатках игрушек. </vt:lpstr>
      <vt:lpstr>Слайд 3</vt:lpstr>
      <vt:lpstr>Значение игры в формировании личности ребенка: </vt:lpstr>
      <vt:lpstr>Слайд 5</vt:lpstr>
      <vt:lpstr>Сюжетно-ролевые игры – игры, в которых дети подражают бытовой, трудовой и общественной деятельности взрослых, например, игры: детский сад, больницу, дочки-матери, магазин, железную дорогу. Сюжетные игры, помимо познавательного назначения, развивают детскую инициативу, творчество, наблюдательность. </vt:lpstr>
      <vt:lpstr>    Дидактические игры – специально разрабатываемые для детей, например, лото для обогащения  знаний  и для развития  наблюдательности, памяти, внимания, логического мышления.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родительскому собранию в первой младшей группе на тему:  «Роль игры в жизни ребенка. Игровая деятельность в семье.»</dc:title>
  <dc:creator>гыук</dc:creator>
  <cp:lastModifiedBy>Ирина</cp:lastModifiedBy>
  <cp:revision>50</cp:revision>
  <dcterms:created xsi:type="dcterms:W3CDTF">2018-01-21T07:49:22Z</dcterms:created>
  <dcterms:modified xsi:type="dcterms:W3CDTF">2023-12-05T16:59:57Z</dcterms:modified>
</cp:coreProperties>
</file>