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4" r:id="rId6"/>
    <p:sldId id="272" r:id="rId7"/>
    <p:sldId id="266" r:id="rId8"/>
    <p:sldId id="267" r:id="rId9"/>
    <p:sldId id="271" r:id="rId10"/>
    <p:sldId id="273" r:id="rId11"/>
    <p:sldId id="269" r:id="rId12"/>
    <p:sldId id="276" r:id="rId13"/>
    <p:sldId id="277" r:id="rId14"/>
    <p:sldId id="274" r:id="rId15"/>
    <p:sldId id="275" r:id="rId16"/>
    <p:sldId id="265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B1EB6-B759-4E11-A170-BC6EFBE28C2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F4528-72D4-4399-B401-35B4D53243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« Я не боюсь ещё и ещё раз повторять: забота о здоровье ребёнка – это важнейший труд воспитателя»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               В.А. Сухомлинский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 презентаций\56a494a1a4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1143000"/>
          </a:xfrm>
        </p:spPr>
        <p:txBody>
          <a:bodyPr>
            <a:normAutofit/>
          </a:bodyPr>
          <a:lstStyle/>
          <a:p>
            <a:r>
              <a:rPr lang="ru-RU" sz="3200" u="sng" dirty="0" err="1" smtClean="0">
                <a:latin typeface="Monotype Corsiva" pitchFamily="66" charset="0"/>
              </a:rPr>
              <a:t>Сказкотерапия</a:t>
            </a:r>
            <a:r>
              <a:rPr lang="ru-RU" sz="3200" u="sng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используется для психотерапевтической и развивающей работы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IMG_5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571745"/>
            <a:ext cx="5429254" cy="3143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презентаций\56e64e3762c7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ru-RU" u="sng" dirty="0" smtClean="0">
                <a:latin typeface="Monotype Corsiva" pitchFamily="66" charset="0"/>
              </a:rPr>
              <a:t>Рациональное питание</a:t>
            </a:r>
            <a:endParaRPr lang="ru-RU" u="sng" dirty="0">
              <a:latin typeface="Monotype Corsiva" pitchFamily="66" charset="0"/>
            </a:endParaRPr>
          </a:p>
        </p:txBody>
      </p:sp>
      <p:pic>
        <p:nvPicPr>
          <p:cNvPr id="5" name="Рисунок 4" descr="SS85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7" y="1357299"/>
            <a:ext cx="5072099" cy="35719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u="sng" dirty="0" smtClean="0">
                <a:latin typeface="Monotype Corsiva" pitchFamily="66" charset="0"/>
              </a:rPr>
              <a:t>Профилактические методы: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Точечный массаж</a:t>
            </a:r>
          </a:p>
          <a:p>
            <a:r>
              <a:rPr lang="ru-RU" dirty="0" smtClean="0"/>
              <a:t>«Кулоны здоровья» (чеснок, лук)</a:t>
            </a:r>
          </a:p>
          <a:p>
            <a:r>
              <a:rPr lang="ru-RU" dirty="0" smtClean="0"/>
              <a:t>Ходьба босиком</a:t>
            </a:r>
          </a:p>
          <a:p>
            <a:r>
              <a:rPr lang="ru-RU" dirty="0" smtClean="0"/>
              <a:t>Обливание ног прохладной водой</a:t>
            </a:r>
          </a:p>
          <a:p>
            <a:r>
              <a:rPr lang="ru-RU" dirty="0" smtClean="0"/>
              <a:t>Дыхательная гимнастика</a:t>
            </a:r>
          </a:p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н презентаций\2942-27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P1060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3381540"/>
            <a:ext cx="4643470" cy="3083554"/>
          </a:xfrm>
          <a:prstGeom prst="rect">
            <a:avLst/>
          </a:prstGeom>
        </p:spPr>
      </p:pic>
      <p:pic>
        <p:nvPicPr>
          <p:cNvPr id="6" name="Рисунок 5" descr="IMG_5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214290"/>
            <a:ext cx="4607751" cy="30718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Monotype Corsiva" pitchFamily="66" charset="0"/>
              </a:rPr>
              <a:t>Музыкотерапия </a:t>
            </a:r>
            <a:r>
              <a:rPr lang="ru-RU" sz="3200" dirty="0" smtClean="0">
                <a:latin typeface="Monotype Corsiva" pitchFamily="66" charset="0"/>
              </a:rPr>
              <a:t>используется в качестве вспомогательного средства для снятия напряжения, повышения эмоционального настроения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Содержимое 3" descr="IMG_5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614887"/>
            <a:ext cx="5429288" cy="345731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latin typeface="Monotype Corsiva" pitchFamily="66" charset="0"/>
              </a:rPr>
              <a:t>Пескотерапия</a:t>
            </a:r>
            <a:r>
              <a:rPr lang="ru-RU" sz="3200" dirty="0" smtClean="0">
                <a:latin typeface="Monotype Corsiva" pitchFamily="66" charset="0"/>
              </a:rPr>
              <a:t> позитивно влияет на эмоциональное состояние детей и является прекрасным средством саморазвития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Содержимое 3" descr="DSC08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28933"/>
            <a:ext cx="4214842" cy="3214711"/>
          </a:xfrm>
          <a:prstGeom prst="rect">
            <a:avLst/>
          </a:prstGeom>
        </p:spPr>
      </p:pic>
      <p:pic>
        <p:nvPicPr>
          <p:cNvPr id="5" name="Рисунок 4" descr="DSC08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357718" cy="32147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презентаций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6500858" cy="4286280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latin typeface="Monotype Corsiva" pitchFamily="66" charset="0"/>
              </a:rPr>
              <a:t>Двигательная деятельность детей:</a:t>
            </a: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- утренняя гимнастика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- физкультурные занятия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- подвижные игры</a:t>
            </a:r>
            <a:br>
              <a:rPr lang="ru-RU" sz="4000" dirty="0" smtClean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Работа по формированию ЗОЖ у детей дошкольного возраста в МБДОУ «Детский сад № 87» проводится ежедневно и в системе.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Созданы все условия для физического и психологического комфорта воспитанников.</a:t>
            </a:r>
          </a:p>
          <a:p>
            <a:r>
              <a:rPr lang="ru-RU" sz="2400" dirty="0" smtClean="0"/>
              <a:t>У детей воспитана привычка к чистоте, сформированы гигиенические навыки.</a:t>
            </a:r>
          </a:p>
          <a:p>
            <a:r>
              <a:rPr lang="ru-RU" sz="2400" dirty="0" smtClean="0"/>
              <a:t>Профилактические мероприятия, направленные на коррекцию нарушений опорно-двигательного аппарата и заболеваемости ОРЗ приносят свои результаты.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5360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786742" cy="33678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состояние полного физического, духовного и социального благополучия человека, а не только отсутствие болезней и физических дефектов (по Уставу ВОЗ)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ЦЕЛЬ:  </a:t>
            </a:r>
            <a:r>
              <a:rPr lang="ru-RU" sz="3100" dirty="0" smtClean="0">
                <a:latin typeface="Monotype Corsiva" pitchFamily="66" charset="0"/>
              </a:rPr>
              <a:t>Способствовать формированию основ </a:t>
            </a:r>
            <a:r>
              <a:rPr lang="ru-RU" sz="3100" dirty="0" err="1" smtClean="0">
                <a:latin typeface="Monotype Corsiva" pitchFamily="66" charset="0"/>
              </a:rPr>
              <a:t>здоровьесбережения</a:t>
            </a:r>
            <a:r>
              <a:rPr lang="ru-RU" sz="3100" dirty="0" smtClean="0">
                <a:latin typeface="Monotype Corsiva" pitchFamily="66" charset="0"/>
              </a:rPr>
              <a:t>  и здорового образа  жизни в  дошкольном возрасте.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Задачи: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Отобрать и проанализировать материал по данной теме.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 Составить и апробировать систему работы по формированию у детей  дошкольного возраста здорового образа  жизни.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Разработать рекомендации для родителей  и специалистов детского сада по  формированию ЗОЖ у детей  дошкольного возраста.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Этапы внедрения </a:t>
            </a:r>
            <a:r>
              <a:rPr lang="ru-RU" dirty="0" err="1" smtClean="0">
                <a:latin typeface="Monotype Corsiva" pitchFamily="66" charset="0"/>
              </a:rPr>
              <a:t>здоровьесберегающих</a:t>
            </a:r>
            <a:r>
              <a:rPr lang="ru-RU" dirty="0" smtClean="0">
                <a:latin typeface="Monotype Corsiva" pitchFamily="66" charset="0"/>
              </a:rPr>
              <a:t> технологий: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 lvl="0"/>
            <a:r>
              <a:rPr lang="ru-RU" sz="2400" dirty="0" smtClean="0"/>
              <a:t>анализ состояния здоровья, физического развития воспитанников, </a:t>
            </a:r>
            <a:r>
              <a:rPr lang="ru-RU" sz="2400" dirty="0" err="1" smtClean="0"/>
              <a:t>здоровьесберегающей</a:t>
            </a:r>
            <a:r>
              <a:rPr lang="ru-RU" sz="2400" dirty="0" smtClean="0"/>
              <a:t> среды ДОУ;</a:t>
            </a:r>
          </a:p>
          <a:p>
            <a:pPr lvl="0"/>
            <a:r>
              <a:rPr lang="ru-RU" sz="2400" dirty="0" smtClean="0"/>
              <a:t>организация </a:t>
            </a:r>
            <a:r>
              <a:rPr lang="ru-RU" sz="2400" dirty="0" err="1" smtClean="0"/>
              <a:t>здоровьесберегающего</a:t>
            </a:r>
            <a:r>
              <a:rPr lang="ru-RU" sz="2400" dirty="0" smtClean="0"/>
              <a:t> пространства в ДОУ;</a:t>
            </a:r>
          </a:p>
          <a:p>
            <a:pPr lvl="0"/>
            <a:r>
              <a:rPr lang="ru-RU" sz="2400" dirty="0" smtClean="0"/>
              <a:t>освоение методик и приёмов </a:t>
            </a:r>
            <a:r>
              <a:rPr lang="ru-RU" sz="2400" dirty="0" err="1" smtClean="0"/>
              <a:t>здоровьесбережения</a:t>
            </a:r>
            <a:r>
              <a:rPr lang="ru-RU" sz="2400" dirty="0" smtClean="0"/>
              <a:t> детей;</a:t>
            </a:r>
          </a:p>
          <a:p>
            <a:pPr lvl="0"/>
            <a:r>
              <a:rPr lang="ru-RU" sz="2400" dirty="0" smtClean="0"/>
              <a:t>внедрение разнообразных форм работы по сохранению и укреплению здоровья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Формы организации </a:t>
            </a:r>
            <a:r>
              <a:rPr lang="ru-RU" sz="4000" dirty="0" err="1" smtClean="0">
                <a:latin typeface="Monotype Corsiva" pitchFamily="66" charset="0"/>
              </a:rPr>
              <a:t>здоровьесберегающей</a:t>
            </a:r>
            <a:r>
              <a:rPr lang="ru-RU" sz="4000" dirty="0" smtClean="0">
                <a:latin typeface="Monotype Corsiva" pitchFamily="66" charset="0"/>
              </a:rPr>
              <a:t> работы в ДОУ: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Соблюдение режима дня</a:t>
            </a:r>
          </a:p>
          <a:p>
            <a:r>
              <a:rPr lang="ru-RU" sz="2000" dirty="0" smtClean="0"/>
              <a:t>Личная гигиена детей</a:t>
            </a:r>
          </a:p>
          <a:p>
            <a:r>
              <a:rPr lang="ru-RU" sz="2000" dirty="0" smtClean="0"/>
              <a:t>Комплекс закаливающих мероприятий (хождение по «дорожкам здоровья», хождение босиком, бодрящая гимнастика после сна, пребывание на воздухе, обливание ног прохладной водой)</a:t>
            </a:r>
            <a:endParaRPr lang="ru-RU" sz="2000" dirty="0"/>
          </a:p>
        </p:txBody>
      </p:sp>
      <p:pic>
        <p:nvPicPr>
          <p:cNvPr id="4" name="Рисунок 3" descr="IMG_5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4286280" cy="2857520"/>
          </a:xfrm>
          <a:prstGeom prst="rect">
            <a:avLst/>
          </a:prstGeom>
        </p:spPr>
      </p:pic>
      <p:pic>
        <p:nvPicPr>
          <p:cNvPr id="5" name="Рисунок 4" descr="P1060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90"/>
            <a:ext cx="4357718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latin typeface="Monotype Corsiva" pitchFamily="66" charset="0"/>
              </a:rPr>
              <a:t>Занятия познавательного характера из серии «Здоровье»</a:t>
            </a:r>
            <a:endParaRPr lang="ru-RU" sz="4000" u="sng" dirty="0">
              <a:latin typeface="Monotype Corsiva" pitchFamily="66" charset="0"/>
            </a:endParaRPr>
          </a:p>
        </p:txBody>
      </p:sp>
      <p:pic>
        <p:nvPicPr>
          <p:cNvPr id="4" name="Содержимое 3" descr="P1050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4293510" cy="2851159"/>
          </a:xfrm>
        </p:spPr>
      </p:pic>
      <p:pic>
        <p:nvPicPr>
          <p:cNvPr id="5" name="Рисунок 4" descr="IMG_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2714620"/>
            <a:ext cx="4286279" cy="28575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214844" cy="2809896"/>
          </a:xfrm>
          <a:prstGeom prst="rect">
            <a:avLst/>
          </a:prstGeom>
        </p:spPr>
      </p:pic>
      <p:pic>
        <p:nvPicPr>
          <p:cNvPr id="5" name="Рисунок 4" descr="IMG_5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28670"/>
            <a:ext cx="4429124" cy="2786081"/>
          </a:xfrm>
          <a:prstGeom prst="rect">
            <a:avLst/>
          </a:prstGeom>
        </p:spPr>
      </p:pic>
      <p:pic>
        <p:nvPicPr>
          <p:cNvPr id="6" name="Рисунок 5" descr="P107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86190"/>
            <a:ext cx="4500594" cy="29886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 презентаций\фо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Monotype Corsiva" pitchFamily="66" charset="0"/>
              </a:rPr>
              <a:t>Прогулки на свежем воздухе в любое время года способствуют сопротивляемости детского организма и закаляют его</a:t>
            </a:r>
            <a:endParaRPr lang="ru-RU" sz="2800" b="1" u="sng" dirty="0">
              <a:latin typeface="Monotype Corsiva" pitchFamily="66" charset="0"/>
            </a:endParaRPr>
          </a:p>
        </p:txBody>
      </p:sp>
      <p:pic>
        <p:nvPicPr>
          <p:cNvPr id="4" name="Рисунок 3" descr="IMG_5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562" y="1714488"/>
            <a:ext cx="4179124" cy="2786082"/>
          </a:xfrm>
          <a:prstGeom prst="rect">
            <a:avLst/>
          </a:prstGeom>
        </p:spPr>
      </p:pic>
      <p:pic>
        <p:nvPicPr>
          <p:cNvPr id="5" name="Рисунок 4" descr="DSCN0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4214842" cy="292895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Monotype Corsiva" pitchFamily="66" charset="0"/>
              </a:rPr>
              <a:t>Сюжетно-ролевые игры способствуют закреплению знаний о ЗОЖ</a:t>
            </a:r>
            <a:endParaRPr lang="ru-RU" sz="3200" u="sng" dirty="0">
              <a:latin typeface="Monotype Corsiva" pitchFamily="66" charset="0"/>
            </a:endParaRPr>
          </a:p>
        </p:txBody>
      </p:sp>
      <p:pic>
        <p:nvPicPr>
          <p:cNvPr id="4" name="Содержимое 3" descr="IMG_5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500462" cy="4786346"/>
          </a:xfrm>
        </p:spPr>
      </p:pic>
      <p:pic>
        <p:nvPicPr>
          <p:cNvPr id="5" name="Рисунок 4" descr="P1060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12167" cy="478634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295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Constantia</vt:lpstr>
      <vt:lpstr>Monotype Corsiva</vt:lpstr>
      <vt:lpstr>Times New Roman</vt:lpstr>
      <vt:lpstr>Wingdings 2</vt:lpstr>
      <vt:lpstr>Поток</vt:lpstr>
      <vt:lpstr>« Я не боюсь ещё и ещё раз повторять: забота о здоровье ребёнка – это важнейший труд воспитателя»                             В.А. Сухомлинский</vt:lpstr>
      <vt:lpstr>Здоровье – состояние полного физического, духовного и социального благополучия человека, а не только отсутствие болезней и физических дефектов (по Уставу ВОЗ)</vt:lpstr>
      <vt:lpstr>ЦЕЛЬ:  Способствовать формированию основ здоровьесбережения  и здорового образа  жизни в  дошкольном возрасте. Задачи:  Отобрать и проанализировать материал по данной теме.  Составить и апробировать систему работы по формированию у детей  дошкольного возраста здорового образа  жизни. Разработать рекомендации для родителей  и специалистов детского сада по  формированию ЗОЖ у детей  дошкольного возраста. </vt:lpstr>
      <vt:lpstr>Этапы внедрения здоровьесберегающих технологий:</vt:lpstr>
      <vt:lpstr>Формы организации здоровьесберегающей работы в ДОУ:</vt:lpstr>
      <vt:lpstr>Занятия познавательного характера из серии «Здоровье»</vt:lpstr>
      <vt:lpstr>Презентация PowerPoint</vt:lpstr>
      <vt:lpstr>Прогулки на свежем воздухе в любое время года способствуют сопротивляемости детского организма и закаляют его</vt:lpstr>
      <vt:lpstr>Сюжетно-ролевые игры способствуют закреплению знаний о ЗОЖ</vt:lpstr>
      <vt:lpstr>Сказкотерапия используется для психотерапевтической и развивающей работы</vt:lpstr>
      <vt:lpstr>Рациональное питание</vt:lpstr>
      <vt:lpstr>Профилактические методы: </vt:lpstr>
      <vt:lpstr>Презентация PowerPoint</vt:lpstr>
      <vt:lpstr>Музыкотерапия используется в качестве вспомогательного средства для снятия напряжения, повышения эмоционального настроения</vt:lpstr>
      <vt:lpstr>Пескотерапия позитивно влияет на эмоциональное состояние детей и является прекрасным средством саморазвития</vt:lpstr>
      <vt:lpstr>Двигательная деятельность детей: - утренняя гимнастика - физкультурные занятия - подвижные игры </vt:lpstr>
      <vt:lpstr>Работа по формированию ЗОЖ у детей дошкольного возраста в МБДОУ «Детский сад № 87» проводится ежедневно и в системе.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участника муниципального этапа Всероссийского конкурса                                           «Учитель здоровья России- 2016» воспитателя МБДОУ «Детский сад № 87» города Рязани Бурмистровой Елены Николаевны</dc:title>
  <dc:creator>User</dc:creator>
  <cp:lastModifiedBy>Детский сад № 87</cp:lastModifiedBy>
  <cp:revision>35</cp:revision>
  <dcterms:created xsi:type="dcterms:W3CDTF">2016-05-23T13:24:10Z</dcterms:created>
  <dcterms:modified xsi:type="dcterms:W3CDTF">2019-10-22T07:28:58Z</dcterms:modified>
</cp:coreProperties>
</file>