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8" r:id="rId20"/>
    <p:sldId id="279" r:id="rId21"/>
    <p:sldId id="280" r:id="rId22"/>
    <p:sldId id="276" r:id="rId23"/>
    <p:sldId id="272" r:id="rId24"/>
    <p:sldId id="273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8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2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C7B347-9700-4238-911D-F9128A28BC7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2D02AC-982B-4663-AFCC-95BE9EF48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01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1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2" y="301672"/>
            <a:ext cx="8920164" cy="59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42" y="197346"/>
            <a:ext cx="1143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практики: (ресурсы, необходимые для реализации)</a:t>
            </a:r>
          </a:p>
          <a:p>
            <a:endParaRPr lang="ru-RU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</a:p>
          <a:p>
            <a:endParaRPr lang="ru-RU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Создание эскизов ковриков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(выполняют родители и воспитатели).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Беседы-консультации: «Роль массажа в укреплении здоровья», «Что такое мелкая моторика и почему её важно развивать», «Роль пальчиковых игр в развитии речи и мелкой моторики детей», «Развитие познавательной сферы личности в раннем возрасте», «Психическое развитие ребёнка в раннем возрасте. Овладение ходьбой и её значение в развитии ребенка»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(воспитатели)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Составление рассказов, загадок, стихов, сказок по теме с использованием массажных дорожек (для сопровождения во время ходьбы по дорожкам, релаксации, игр направленных на развитие моторики рук)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(воспитатели)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Сбор бросового материла (пробки, пуговицы и т.д.)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(родители, дети)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Изготовление ковриков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совместно с детьми). </a:t>
            </a:r>
          </a:p>
        </p:txBody>
      </p:sp>
    </p:spTree>
    <p:extLst>
      <p:ext uri="{BB962C8B-B14F-4D97-AF65-F5344CB8AC3E}">
        <p14:creationId xmlns:p14="http://schemas.microsoft.com/office/powerpoint/2010/main" val="36570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436728"/>
            <a:ext cx="113003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практикой «Расти, играй и развивайся!»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пополнили свои знания в познавательной, поисково-исследовательской, речевой, физической деятельности. Педагоги нашего детского сада получили многофункциональное дидактическое пособие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«Весёлая гусеница»,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в ходе работы будет пополняться новыми атрибутами. «Весёлая гусеница» может быть использована педагогами не только для организации дидактических, развивающих, сюжетно-ролевых, театрализованных игр с детьми, но и может оказать помощь в организации: непосредственно образовательной деятельности детей и взрослых; индивидуальной работе с детьми, сюрпризных моментов. Пособие можно использовать на занятиях, варьировать и модернизировать на своё усмотрение в зависимости от цели и задач совместной деятельности. Родители активно помогали в работе над практикой, заинтересовались в сотрудничестве с детским садом. Между сотрудниками детского сада и родителями установились доверительные взаимоотношения, повышение уровня заинтересованности родителей в результатах развития детей. Из этого можно сделать вывод, что практика достигла своих целей и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2420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69" y="245660"/>
            <a:ext cx="1026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пространственная среда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22" y="955343"/>
            <a:ext cx="10639163" cy="4633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29422" y="5773003"/>
            <a:ext cx="1063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результат практики «Весёлая гусеница»</a:t>
            </a:r>
          </a:p>
        </p:txBody>
      </p:sp>
    </p:spTree>
    <p:extLst>
      <p:ext uri="{BB962C8B-B14F-4D97-AF65-F5344CB8AC3E}">
        <p14:creationId xmlns:p14="http://schemas.microsoft.com/office/powerpoint/2010/main" val="29612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6" y="316771"/>
            <a:ext cx="4632276" cy="4632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65653" y="5050091"/>
            <a:ext cx="41365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 всё начиналось»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(Совместная деятельность родителей и детей)</a:t>
            </a:r>
          </a:p>
          <a:p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0DBE68-11BA-2C53-FC85-4A2DF822D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39" y="267269"/>
            <a:ext cx="4681778" cy="4681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83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A25D44-A022-A362-3546-13E7BD5EB5D0}"/>
              </a:ext>
            </a:extLst>
          </p:cNvPr>
          <p:cNvSpPr txBox="1"/>
          <p:nvPr/>
        </p:nvSpPr>
        <p:spPr>
          <a:xfrm>
            <a:off x="3039111" y="5352650"/>
            <a:ext cx="6105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шедевры в деле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(Бодрящая гимнастика после дневного сна)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1092" r="2585" b="1"/>
          <a:stretch/>
        </p:blipFill>
        <p:spPr>
          <a:xfrm>
            <a:off x="3410776" y="491317"/>
            <a:ext cx="2326779" cy="468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5083" y="1722989"/>
            <a:ext cx="4722123" cy="2176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3006" y="1752898"/>
            <a:ext cx="4681184" cy="215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 b="7334"/>
          <a:stretch/>
        </p:blipFill>
        <p:spPr>
          <a:xfrm>
            <a:off x="9142858" y="518615"/>
            <a:ext cx="2391394" cy="4653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38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6" y="564771"/>
            <a:ext cx="4403014" cy="4403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9768" y="5063319"/>
            <a:ext cx="37904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«Детства нежные мгновенья»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(Коммуникативная деятельность, двигательная активность)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683" y="564771"/>
            <a:ext cx="3478276" cy="4403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2609" y="5063319"/>
            <a:ext cx="409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пути к новым открытиям»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(Знакомство с окружающим миром)</a:t>
            </a:r>
          </a:p>
        </p:txBody>
      </p:sp>
    </p:spTree>
    <p:extLst>
      <p:ext uri="{BB962C8B-B14F-4D97-AF65-F5344CB8AC3E}">
        <p14:creationId xmlns:p14="http://schemas.microsoft.com/office/powerpoint/2010/main" val="11110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31030_1534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5" y="359605"/>
            <a:ext cx="4253338" cy="425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03133" y="4763069"/>
            <a:ext cx="4012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«Детки в садике живут, здесь играют и растут»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(Коммуникативная, игровая, познавательная деятельность)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528" y="359605"/>
            <a:ext cx="4269782" cy="426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987654" y="4763069"/>
            <a:ext cx="324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занятия»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(Математические игры, сенсорное, речевое развитие)</a:t>
            </a:r>
          </a:p>
        </p:txBody>
      </p:sp>
    </p:spTree>
    <p:extLst>
      <p:ext uri="{BB962C8B-B14F-4D97-AF65-F5344CB8AC3E}">
        <p14:creationId xmlns:p14="http://schemas.microsoft.com/office/powerpoint/2010/main" val="33056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2" y="432213"/>
            <a:ext cx="3084395" cy="4445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89" y="432213"/>
            <a:ext cx="4444962" cy="444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84895" y="5240739"/>
            <a:ext cx="36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«Вверх по ступенькам к новым знаниям»</a:t>
            </a:r>
          </a:p>
        </p:txBody>
      </p:sp>
    </p:spTree>
    <p:extLst>
      <p:ext uri="{BB962C8B-B14F-4D97-AF65-F5344CB8AC3E}">
        <p14:creationId xmlns:p14="http://schemas.microsoft.com/office/powerpoint/2010/main" val="11322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r="12144"/>
          <a:stretch/>
        </p:blipFill>
        <p:spPr>
          <a:xfrm>
            <a:off x="454017" y="595847"/>
            <a:ext cx="4384262" cy="2643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r="7864"/>
          <a:stretch/>
        </p:blipFill>
        <p:spPr>
          <a:xfrm>
            <a:off x="539234" y="3810796"/>
            <a:ext cx="4299045" cy="2643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98" y="595847"/>
            <a:ext cx="2702344" cy="5858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01850" y="2116254"/>
            <a:ext cx="2279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«Играем, развиваемся, познаём новое»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(Сенсорное развитие: изучаем цвета, развиваем моторику)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341194"/>
            <a:ext cx="115596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НОВОУСМАНСКОГО МУНИЦИПАЛЬНОГО РАЙОНА ВОРОНЕЖСКОЙ ОБЛАСТИ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«Орловская средняя общеобразовательная школа» структурное подразделение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«Орлёнок»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Пионерская, 14А с. Орлово.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Новоусманский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Воронежская область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Тел(47341) 5-20-61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orlovo-sosh.nusm@govvrn.ru</a:t>
            </a:r>
          </a:p>
        </p:txBody>
      </p:sp>
    </p:spTree>
    <p:extLst>
      <p:ext uri="{BB962C8B-B14F-4D97-AF65-F5344CB8AC3E}">
        <p14:creationId xmlns:p14="http://schemas.microsoft.com/office/powerpoint/2010/main" val="15184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/>
          <a:stretch/>
        </p:blipFill>
        <p:spPr>
          <a:xfrm>
            <a:off x="1842449" y="504966"/>
            <a:ext cx="8161360" cy="481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83893" y="5404513"/>
            <a:ext cx="749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«Сели Гномы посчитать, с пальчиками поиграть»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атематические игры)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6"/>
          <a:stretch/>
        </p:blipFill>
        <p:spPr>
          <a:xfrm>
            <a:off x="925011" y="354842"/>
            <a:ext cx="3797114" cy="570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989" r="3289" b="26767"/>
          <a:stretch/>
        </p:blipFill>
        <p:spPr>
          <a:xfrm>
            <a:off x="7751928" y="354842"/>
            <a:ext cx="3425588" cy="5704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7910" y="1405719"/>
            <a:ext cx="2238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маленькие гномики,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Живём все вместе в домике»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(Познакомились с окружающим миром, возвращаемся в группу)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9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464E26-94AA-3B15-BBC2-154CA7D8F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/>
          <a:stretch/>
        </p:blipFill>
        <p:spPr>
          <a:xfrm rot="10800000">
            <a:off x="1479554" y="659057"/>
            <a:ext cx="8697693" cy="3828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C9CCE5-6250-83C4-9145-6E2FDEF6B714}"/>
              </a:ext>
            </a:extLst>
          </p:cNvPr>
          <p:cNvSpPr txBox="1"/>
          <p:nvPr/>
        </p:nvSpPr>
        <p:spPr>
          <a:xfrm>
            <a:off x="1631852" y="4740812"/>
            <a:ext cx="854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«Идём к познанию новых открытий»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(Ознакомление с окружающим миром)</a:t>
            </a:r>
          </a:p>
        </p:txBody>
      </p:sp>
    </p:spTree>
    <p:extLst>
      <p:ext uri="{BB962C8B-B14F-4D97-AF65-F5344CB8AC3E}">
        <p14:creationId xmlns:p14="http://schemas.microsoft.com/office/powerpoint/2010/main" val="40520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405" y="5308982"/>
            <a:ext cx="5857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«Физкультурно-оздоровительная деятельность»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(Двигательная активность в спортивном зале)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t="3531" r="15555" b="5687"/>
          <a:stretch/>
        </p:blipFill>
        <p:spPr>
          <a:xfrm>
            <a:off x="1487606" y="518615"/>
            <a:ext cx="9282247" cy="468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02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1539" y="5022375"/>
            <a:ext cx="45415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«Музыкально-игровая деятельность»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(Восприятие музыки)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3363" r="1822" b="2954"/>
          <a:stretch/>
        </p:blipFill>
        <p:spPr>
          <a:xfrm>
            <a:off x="1378424" y="696036"/>
            <a:ext cx="9266830" cy="4156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61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4379" y="2421425"/>
            <a:ext cx="10124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060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460" y="2292824"/>
            <a:ext cx="8584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«Расти, играй и развивайся!»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389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490" y="354843"/>
            <a:ext cx="11655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родительского просвещения в контексте реализации ФОП ДО.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13666"/>
            <a:ext cx="1035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практики : познавательное, физическое развитие.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490" y="5308979"/>
            <a:ext cx="11313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Возраст, на который ориентирована практика: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раннего возраста 1,6 – 3 года</a:t>
            </a:r>
          </a:p>
        </p:txBody>
      </p:sp>
    </p:spTree>
    <p:extLst>
      <p:ext uri="{BB962C8B-B14F-4D97-AF65-F5344CB8AC3E}">
        <p14:creationId xmlns:p14="http://schemas.microsoft.com/office/powerpoint/2010/main" val="25498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81C452-909B-F99E-E6FE-F24AA2DD98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9706639" y="921433"/>
            <a:ext cx="1947672" cy="2743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430004-337A-A9FA-BBF2-C14221C5D4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/>
          <a:stretch/>
        </p:blipFill>
        <p:spPr>
          <a:xfrm>
            <a:off x="400000" y="1799554"/>
            <a:ext cx="1893524" cy="2532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ED0D56-88FB-40D8-3A49-EBE2E57913B7}"/>
              </a:ext>
            </a:extLst>
          </p:cNvPr>
          <p:cNvSpPr txBox="1"/>
          <p:nvPr/>
        </p:nvSpPr>
        <p:spPr>
          <a:xfrm>
            <a:off x="5767686" y="906965"/>
            <a:ext cx="3938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Колбасова Инна Анатольевна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AEC663-BA61-D3B8-712A-5ADE7EB138B4}"/>
              </a:ext>
            </a:extLst>
          </p:cNvPr>
          <p:cNvSpPr txBox="1"/>
          <p:nvPr/>
        </p:nvSpPr>
        <p:spPr>
          <a:xfrm>
            <a:off x="2416353" y="2293033"/>
            <a:ext cx="3938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Суюшева Галина Леонидовна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5CE612-9884-3A08-88F7-EA0D8FFF987F}"/>
              </a:ext>
            </a:extLst>
          </p:cNvPr>
          <p:cNvSpPr txBox="1"/>
          <p:nvPr/>
        </p:nvSpPr>
        <p:spPr>
          <a:xfrm>
            <a:off x="6836898" y="4853353"/>
            <a:ext cx="4459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Царикова Наталья Андреевна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3140" y="272955"/>
            <a:ext cx="930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работающие над реализацией практики.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7" y="3855237"/>
            <a:ext cx="1651380" cy="2717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069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612845"/>
            <a:ext cx="108772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внедрения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Ранний возраст – успешная стартовая платформа развития ребенка (Расширить знания детей о средствах и методах активного оздоровления организма. Развивать воображение и творческие конструктивные способности детей.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Партнёрство детского сада и семьи (Расширить взаимодействие с родителями, привлечь их к обсуждению и созданию детской-родительской творческой практики)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Создание развивающей среды в ДОО (Создать развивающееся пространство, которое обеспечит единство РППС и содержательное общение взрослых и детей: физкультурно-оздоровительной, релаксации, поисково-исследовательской, игровой, психологического сопровождения)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Здоровье сберегающая деятельность в ДОО (создать центр двигательной активности, центр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91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6" y="197346"/>
            <a:ext cx="112866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планируемых результатов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 ребенка развита крупная моторика, он активно использует освоенные ранее движения, повторяет за взрослым простые имитационные упражнения, понимает указания взрослого, выполняет движения по зрительному и звуковому ориентирам. Ребенок осуществляет поисковые и обследовательские действия. Ребёнок с удовольствием слушает музыку (релаксация). Поддерживать эмоционально-положительное состояние. Развивает игровой опыт. Развивать разные виды восприятия: зрительного, слухового, осязательного. Ребёнок различает и сравнивает предметы по величине (большой и маленький, длинный и короткий). У ребёнка развивается активная речь. Обогатился двигательный опыт детей (ходьба, бег, прыжки). Развились психофизические качества, равновесие и ориентировка в пространстве. Ребёнок проявляет интерес к сверстникам; наблюдает за их действиями и подражает им; играет рядом. Активно действует с окружающими его предметами.</a:t>
            </a:r>
          </a:p>
        </p:txBody>
      </p:sp>
    </p:spTree>
    <p:extLst>
      <p:ext uri="{BB962C8B-B14F-4D97-AF65-F5344CB8AC3E}">
        <p14:creationId xmlns:p14="http://schemas.microsoft.com/office/powerpoint/2010/main" val="20269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8" y="682388"/>
            <a:ext cx="112321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удовлетворены проведенной работой и результатами практики (коврик получился многофункциональный). Собран и систематизирован весь материал по теме практики.</a:t>
            </a:r>
          </a:p>
          <a:p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появился интерес к образовательному процессу, здоровье сберегающей, эмоциональной среде группы, желание общаться с педагогами, участвовать в жизни группы; родители будут с детьми проводить больше времени, и уделять время для занятий дома.</a:t>
            </a:r>
          </a:p>
        </p:txBody>
      </p:sp>
    </p:spTree>
    <p:extLst>
      <p:ext uri="{BB962C8B-B14F-4D97-AF65-F5344CB8AC3E}">
        <p14:creationId xmlns:p14="http://schemas.microsoft.com/office/powerpoint/2010/main" val="32755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3" y="436729"/>
            <a:ext cx="113549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кейс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воспитания и обучения детей дошкольного возраста во многом зависит от того какие методы и приёмы в профессиональной деятельности использует педагог. Использование разнообразных методов в том числе традиционных (наглядные, словесные, практические) необходимо, что подтверждает требованиям ФОП. ДО. Также в своей работе, мы использовали информационно-рецептивный метод, эвристический метод, репродуктивный метод, метод проблемного изложения, исследовательский метод, игровой метод. </a:t>
            </a:r>
          </a:p>
        </p:txBody>
      </p:sp>
    </p:spTree>
    <p:extLst>
      <p:ext uri="{BB962C8B-B14F-4D97-AF65-F5344CB8AC3E}">
        <p14:creationId xmlns:p14="http://schemas.microsoft.com/office/powerpoint/2010/main" val="6065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5" y="272955"/>
            <a:ext cx="1033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применяемые при работе над практикой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63" y="1296110"/>
            <a:ext cx="9117570" cy="4504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99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441</TotalTime>
  <Words>762</Words>
  <Application>Microsoft Office PowerPoint</Application>
  <PresentationFormat>Широкоэкранный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Суюшева</dc:creator>
  <cp:lastModifiedBy>User</cp:lastModifiedBy>
  <cp:revision>28</cp:revision>
  <cp:lastPrinted>2023-11-10T06:45:10Z</cp:lastPrinted>
  <dcterms:created xsi:type="dcterms:W3CDTF">2023-11-09T13:26:02Z</dcterms:created>
  <dcterms:modified xsi:type="dcterms:W3CDTF">2023-11-10T14:37:56Z</dcterms:modified>
</cp:coreProperties>
</file>