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4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9" r:id="rId13"/>
    <p:sldId id="283" r:id="rId14"/>
    <p:sldId id="275" r:id="rId15"/>
    <p:sldId id="272" r:id="rId16"/>
    <p:sldId id="273" r:id="rId17"/>
    <p:sldId id="274" r:id="rId18"/>
    <p:sldId id="276" r:id="rId19"/>
    <p:sldId id="280" r:id="rId20"/>
    <p:sldId id="277" r:id="rId21"/>
    <p:sldId id="278" r:id="rId22"/>
    <p:sldId id="25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82" d="100"/>
          <a:sy n="82" d="100"/>
        </p:scale>
        <p:origin x="-102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082D-8892-4BD0-8B9D-10993E1207C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670D4-7762-4025-96EA-FBF627E9B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Государственное бюджетное дошкольное </a:t>
            </a:r>
            <a:br>
              <a:rPr lang="ru-RU" sz="1600" dirty="0" smtClean="0"/>
            </a:br>
            <a:r>
              <a:rPr lang="ru-RU" sz="1600" dirty="0" smtClean="0"/>
              <a:t>образовательное учреждение</a:t>
            </a:r>
            <a:br>
              <a:rPr lang="ru-RU" sz="1600" dirty="0" smtClean="0"/>
            </a:br>
            <a:r>
              <a:rPr lang="ru-RU" sz="1600" dirty="0" smtClean="0"/>
              <a:t>детский сад № 29</a:t>
            </a:r>
            <a:br>
              <a:rPr lang="ru-RU" sz="1600" dirty="0" smtClean="0"/>
            </a:br>
            <a:r>
              <a:rPr lang="ru-RU" sz="1600" dirty="0" err="1" smtClean="0"/>
              <a:t>Колпинского</a:t>
            </a:r>
            <a:r>
              <a:rPr lang="ru-RU" sz="1600" dirty="0" smtClean="0"/>
              <a:t> района Санкт- Петербурга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/>
              <a:t>«Использование образовательных практик художественного развития дошкольников с учетом </a:t>
            </a:r>
            <a:r>
              <a:rPr lang="ru-RU" sz="3600" dirty="0" err="1" smtClean="0"/>
              <a:t>гендерного</a:t>
            </a:r>
            <a:r>
              <a:rPr lang="ru-RU" sz="3600" dirty="0" smtClean="0"/>
              <a:t> подхода»</a:t>
            </a:r>
          </a:p>
          <a:p>
            <a:pPr algn="r">
              <a:buNone/>
            </a:pPr>
            <a:endParaRPr lang="ru-RU" sz="2400" dirty="0" smtClean="0"/>
          </a:p>
          <a:p>
            <a:pPr algn="r">
              <a:buNone/>
            </a:pPr>
            <a:r>
              <a:rPr lang="ru-RU" sz="2400" dirty="0" smtClean="0"/>
              <a:t>Алексеева И. С. </a:t>
            </a:r>
            <a:endParaRPr lang="ru-RU" sz="2400" dirty="0"/>
          </a:p>
        </p:txBody>
      </p:sp>
      <p:pic>
        <p:nvPicPr>
          <p:cNvPr id="4" name="Picture 2" descr="http://t0.gstatic.com/images?q=tbn:ANd9GcSV8PaKeje0pqksGycX_p8aF45L_gowOO8HqDOODsWdd6cjFiS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643314"/>
            <a:ext cx="2813177" cy="2751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ds73.ucoz.ru/_nw/5/73208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505195" cy="2628897"/>
          </a:xfrm>
          <a:prstGeom prst="rect">
            <a:avLst/>
          </a:prstGeom>
          <a:noFill/>
        </p:spPr>
      </p:pic>
      <p:pic>
        <p:nvPicPr>
          <p:cNvPr id="16388" name="Picture 4" descr="http://www.alto-lab.ru/wp-content/uploads/2015/11/molo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3810027" cy="2857520"/>
          </a:xfrm>
          <a:prstGeom prst="rect">
            <a:avLst/>
          </a:prstGeom>
          <a:noFill/>
        </p:spPr>
      </p:pic>
      <p:pic>
        <p:nvPicPr>
          <p:cNvPr id="16390" name="Picture 6" descr="http://www.t-z-n.ru/preokean/figures/do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785925"/>
            <a:ext cx="3819535" cy="2891283"/>
          </a:xfrm>
          <a:prstGeom prst="rect">
            <a:avLst/>
          </a:prstGeom>
          <a:noFill/>
        </p:spPr>
      </p:pic>
      <p:pic>
        <p:nvPicPr>
          <p:cNvPr id="16392" name="Picture 8" descr="http://st03.kakprosto.ru/images/article/2016/5/25/253862_574549c54a4f2574549c54a52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4484" y="3786190"/>
            <a:ext cx="3830418" cy="2428892"/>
          </a:xfrm>
          <a:prstGeom prst="rect">
            <a:avLst/>
          </a:prstGeom>
          <a:noFill/>
        </p:spPr>
      </p:pic>
      <p:pic>
        <p:nvPicPr>
          <p:cNvPr id="16394" name="Picture 10" descr="http://www.maam.ru/upload/blogs/detsad-207890-13961740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714488"/>
            <a:ext cx="3905277" cy="2928958"/>
          </a:xfrm>
          <a:prstGeom prst="rect">
            <a:avLst/>
          </a:prstGeom>
          <a:noFill/>
        </p:spPr>
      </p:pic>
      <p:pic>
        <p:nvPicPr>
          <p:cNvPr id="16396" name="Picture 12" descr="http://www.maam.ru/upload/blogs/63f058fc0c50c8858bd9ad2c920192ad.jp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3429000"/>
            <a:ext cx="399598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maam.ru/upload/blogs/f7e86b5f28a49635f46fa87bd6f11501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3786214" cy="2822698"/>
          </a:xfrm>
          <a:prstGeom prst="rect">
            <a:avLst/>
          </a:prstGeom>
          <a:noFill/>
        </p:spPr>
      </p:pic>
      <p:sp>
        <p:nvSpPr>
          <p:cNvPr id="15364" name="AutoShape 4" descr="http://proxy.whoisaaronbrown.com/proxy/http:/spicami.ru/wp-content/uploads/2013/06/3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http://proxy.whoisaaronbrown.com/proxy/http:/spicami.ru/wp-content/uploads/2013/06/3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https://img-fotki.yandex.ru/get/4305/121244854.13f/0_1355fb_fc647e2a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357562"/>
            <a:ext cx="4323169" cy="2959134"/>
          </a:xfrm>
          <a:prstGeom prst="rect">
            <a:avLst/>
          </a:prstGeom>
          <a:noFill/>
        </p:spPr>
      </p:pic>
      <p:pic>
        <p:nvPicPr>
          <p:cNvPr id="15370" name="Picture 10" descr="http://newsprom.ru/i/n/496/222496/tn_222496_b75c0ea92d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500042"/>
            <a:ext cx="3617110" cy="2404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H:\DCIM\102MSDCF\DSC01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57165"/>
            <a:ext cx="3553855" cy="2664975"/>
          </a:xfrm>
          <a:prstGeom prst="rect">
            <a:avLst/>
          </a:prstGeom>
          <a:noFill/>
        </p:spPr>
      </p:pic>
      <p:pic>
        <p:nvPicPr>
          <p:cNvPr id="2" name="Picture 2" descr="H:\DCIM\102MSDCF\DSC01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001153" cy="3000396"/>
          </a:xfrm>
          <a:prstGeom prst="rect">
            <a:avLst/>
          </a:prstGeom>
          <a:noFill/>
        </p:spPr>
      </p:pic>
      <p:pic>
        <p:nvPicPr>
          <p:cNvPr id="1026" name="Picture 2" descr="C:\Users\User\Desktop\папка для презентации\DSC00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785794"/>
            <a:ext cx="7243789" cy="5431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стя\P107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5"/>
            <a:ext cx="6429419" cy="4822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H:\DCIM\102MSDCF\DSC01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428604"/>
            <a:ext cx="4530382" cy="3397256"/>
          </a:xfrm>
          <a:prstGeom prst="rect">
            <a:avLst/>
          </a:prstGeom>
          <a:noFill/>
        </p:spPr>
      </p:pic>
      <p:pic>
        <p:nvPicPr>
          <p:cNvPr id="7170" name="Picture 2" descr="H:\DCIM\102MSDCF\DSC01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143248"/>
            <a:ext cx="3958789" cy="2968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H:\DCIM\102MSDCF\DSC01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3524825" cy="2643206"/>
          </a:xfrm>
          <a:prstGeom prst="rect">
            <a:avLst/>
          </a:prstGeom>
          <a:noFill/>
        </p:spPr>
      </p:pic>
      <p:pic>
        <p:nvPicPr>
          <p:cNvPr id="10242" name="Picture 2" descr="H:\DCIM\102MSDCF\DSC01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054053" cy="3040065"/>
          </a:xfrm>
          <a:prstGeom prst="rect">
            <a:avLst/>
          </a:prstGeom>
          <a:noFill/>
        </p:spPr>
      </p:pic>
      <p:pic>
        <p:nvPicPr>
          <p:cNvPr id="10243" name="Picture 3" descr="H:\DCIM\102MSDCF\DSC014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071810"/>
            <a:ext cx="4477481" cy="33575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86380" y="4214818"/>
            <a:ext cx="373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Стиль </a:t>
            </a:r>
            <a:r>
              <a:rPr lang="ru-RU" sz="3600" dirty="0" err="1" smtClean="0"/>
              <a:t>инстаграм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H:\DCIM\102MSDCF\DSC01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14290"/>
            <a:ext cx="4191684" cy="3143272"/>
          </a:xfrm>
          <a:prstGeom prst="rect">
            <a:avLst/>
          </a:prstGeom>
          <a:noFill/>
        </p:spPr>
      </p:pic>
      <p:pic>
        <p:nvPicPr>
          <p:cNvPr id="9218" name="Picture 2" descr="H:\DCIM\102MSDCF\DSC01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3524825" cy="2643206"/>
          </a:xfrm>
          <a:prstGeom prst="rect">
            <a:avLst/>
          </a:prstGeom>
          <a:noFill/>
        </p:spPr>
      </p:pic>
      <p:pic>
        <p:nvPicPr>
          <p:cNvPr id="9219" name="Picture 3" descr="H:\DCIM\102MSDCF\DSC01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000372"/>
            <a:ext cx="3239029" cy="2428892"/>
          </a:xfrm>
          <a:prstGeom prst="rect">
            <a:avLst/>
          </a:prstGeom>
          <a:noFill/>
        </p:spPr>
      </p:pic>
      <p:pic>
        <p:nvPicPr>
          <p:cNvPr id="9220" name="Picture 4" descr="H:\DCIM\102MSDCF\DSC014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643314"/>
            <a:ext cx="3958789" cy="2968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H:\DCIM\102MSDCF\DSC01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00042"/>
            <a:ext cx="3620091" cy="2714644"/>
          </a:xfrm>
          <a:prstGeom prst="rect">
            <a:avLst/>
          </a:prstGeom>
          <a:noFill/>
        </p:spPr>
      </p:pic>
      <p:pic>
        <p:nvPicPr>
          <p:cNvPr id="8196" name="Picture 4" descr="http://shkolnik45.ru/uploads/catalog_items/11/112864/527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286124"/>
            <a:ext cx="2760364" cy="3000396"/>
          </a:xfrm>
          <a:prstGeom prst="rect">
            <a:avLst/>
          </a:prstGeom>
          <a:noFill/>
        </p:spPr>
      </p:pic>
      <p:pic>
        <p:nvPicPr>
          <p:cNvPr id="8198" name="Picture 6" descr="http://mywishlist.ru/pic/i/wish/orig/008/059/08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214686"/>
            <a:ext cx="3007915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H:\DCIM\102MSDCF\DSC01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214842" cy="3160638"/>
          </a:xfrm>
          <a:prstGeom prst="rect">
            <a:avLst/>
          </a:prstGeom>
          <a:noFill/>
        </p:spPr>
      </p:pic>
      <p:pic>
        <p:nvPicPr>
          <p:cNvPr id="6146" name="Picture 2" descr="H:\DCIM\102MSDCF\DSC01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068" y="285728"/>
            <a:ext cx="3905888" cy="2928958"/>
          </a:xfrm>
          <a:prstGeom prst="rect">
            <a:avLst/>
          </a:prstGeom>
          <a:noFill/>
        </p:spPr>
      </p:pic>
      <p:pic>
        <p:nvPicPr>
          <p:cNvPr id="6147" name="Picture 3" descr="H:\DCIM\102MSDCF\DSC014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571876"/>
            <a:ext cx="3715357" cy="2786082"/>
          </a:xfrm>
          <a:prstGeom prst="rect">
            <a:avLst/>
          </a:prstGeom>
          <a:noFill/>
        </p:spPr>
      </p:pic>
      <p:pic>
        <p:nvPicPr>
          <p:cNvPr id="6148" name="Picture 4" descr="H:\DCIM\102MSDCF\DSC014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428999"/>
            <a:ext cx="4143985" cy="3107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астя\DSC02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85728"/>
            <a:ext cx="4382215" cy="3286148"/>
          </a:xfrm>
          <a:prstGeom prst="rect">
            <a:avLst/>
          </a:prstGeom>
          <a:noFill/>
        </p:spPr>
      </p:pic>
      <p:pic>
        <p:nvPicPr>
          <p:cNvPr id="2051" name="Picture 3" descr="F:\настя\DSC02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61988"/>
            <a:ext cx="3821381" cy="5095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1071546"/>
            <a:ext cx="63579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atin typeface="Gabriola" pitchFamily="82" charset="0"/>
                <a:ea typeface="BatangChe" pitchFamily="49" charset="-127"/>
              </a:rPr>
              <a:t>«… Три стремления</a:t>
            </a:r>
          </a:p>
          <a:p>
            <a:pPr algn="r"/>
            <a:r>
              <a:rPr lang="ru-RU" sz="2800" b="1" dirty="0" smtClean="0">
                <a:latin typeface="Gabriola" pitchFamily="82" charset="0"/>
                <a:ea typeface="BatangChe" pitchFamily="49" charset="-127"/>
              </a:rPr>
              <a:t>Характерны для детей.</a:t>
            </a:r>
          </a:p>
          <a:p>
            <a:pPr algn="r"/>
            <a:r>
              <a:rPr lang="ru-RU" sz="2800" b="1" dirty="0" smtClean="0">
                <a:latin typeface="Gabriola" pitchFamily="82" charset="0"/>
                <a:ea typeface="BatangChe" pitchFamily="49" charset="-127"/>
              </a:rPr>
              <a:t>Это стремление к развитию,</a:t>
            </a:r>
          </a:p>
          <a:p>
            <a:pPr algn="r"/>
            <a:r>
              <a:rPr lang="ru-RU" sz="2800" b="1" dirty="0" smtClean="0">
                <a:latin typeface="Gabriola" pitchFamily="82" charset="0"/>
                <a:ea typeface="BatangChe" pitchFamily="49" charset="-127"/>
              </a:rPr>
              <a:t>Стремление к свободе и</a:t>
            </a:r>
          </a:p>
          <a:p>
            <a:pPr algn="r"/>
            <a:r>
              <a:rPr lang="ru-RU" sz="2800" b="1" dirty="0" smtClean="0">
                <a:latin typeface="Gabriola" pitchFamily="82" charset="0"/>
                <a:ea typeface="BatangChe" pitchFamily="49" charset="-127"/>
              </a:rPr>
              <a:t>Стремление к взрослению…»</a:t>
            </a:r>
          </a:p>
          <a:p>
            <a:pPr algn="r"/>
            <a:endParaRPr lang="ru-RU" sz="2800" dirty="0" smtClean="0"/>
          </a:p>
          <a:p>
            <a:pPr algn="r"/>
            <a:r>
              <a:rPr lang="ru-RU" sz="2800" dirty="0" smtClean="0">
                <a:latin typeface="Gabriola" pitchFamily="82" charset="0"/>
              </a:rPr>
              <a:t>Ш.А. </a:t>
            </a:r>
            <a:r>
              <a:rPr lang="ru-RU" sz="2800" dirty="0" err="1" smtClean="0">
                <a:latin typeface="Gabriola" pitchFamily="82" charset="0"/>
              </a:rPr>
              <a:t>Амонашвили</a:t>
            </a:r>
            <a:endParaRPr lang="ru-RU" sz="2800" dirty="0" smtClean="0">
              <a:latin typeface="Gabriola" pitchFamily="82" charset="0"/>
            </a:endParaRPr>
          </a:p>
          <a:p>
            <a:pPr algn="r"/>
            <a:r>
              <a:rPr lang="ru-RU" sz="2800" dirty="0" smtClean="0">
                <a:latin typeface="Gabriola" pitchFamily="82" charset="0"/>
              </a:rPr>
              <a:t>«Основы гуманной педагогики»</a:t>
            </a:r>
            <a:endParaRPr lang="ru-RU" sz="2800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hakuna-matata.kz/images/figur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607751" cy="3071834"/>
          </a:xfrm>
          <a:prstGeom prst="rect">
            <a:avLst/>
          </a:prstGeom>
          <a:noFill/>
        </p:spPr>
      </p:pic>
      <p:pic>
        <p:nvPicPr>
          <p:cNvPr id="5124" name="Picture 4" descr="http://static.baza.farpost.ru/v/1302216134244_bullet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606" y="642918"/>
            <a:ext cx="3640493" cy="2428892"/>
          </a:xfrm>
          <a:prstGeom prst="rect">
            <a:avLst/>
          </a:prstGeom>
          <a:noFill/>
        </p:spPr>
      </p:pic>
      <p:pic>
        <p:nvPicPr>
          <p:cNvPr id="5126" name="Picture 6" descr="http://sundekor.ru/wp-content/uploads/media/%D0%9E%D1%82%D0%BB%D0%B8%D0%B2%D0%BA%D0%B0-%D0%B8-%D1%80%D0%BE%D1%81%D0%BF%D0%B8%D1%81%D1%8C-%D0%B3%D0%B8%D0%BF%D1%81%D0%BE%D0%B2%D1%8B%D1%85-%D1%84%D0%B8%D0%B3%D1%83%D1%80%D0%BE%D0%BA/image1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500438"/>
            <a:ext cx="3714775" cy="2786082"/>
          </a:xfrm>
          <a:prstGeom prst="rect">
            <a:avLst/>
          </a:prstGeom>
          <a:noFill/>
        </p:spPr>
      </p:pic>
      <p:pic>
        <p:nvPicPr>
          <p:cNvPr id="5128" name="Picture 8" descr="http://www.pm-plus.ru/images/805993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14752"/>
            <a:ext cx="3402443" cy="2428892"/>
          </a:xfrm>
          <a:prstGeom prst="rect">
            <a:avLst/>
          </a:prstGeom>
          <a:noFill/>
        </p:spPr>
      </p:pic>
      <p:pic>
        <p:nvPicPr>
          <p:cNvPr id="1026" name="Picture 2" descr="D:\песни\Новая папка (2)\DSC01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1500174"/>
            <a:ext cx="4763309" cy="3571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odrastu.ru/wp-content/uploads/2016/01/razvitie-rebe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00108"/>
            <a:ext cx="563472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428596" y="2285992"/>
            <a:ext cx="8358246" cy="4132966"/>
            <a:chOff x="539750" y="3084273"/>
            <a:chExt cx="7993063" cy="3304304"/>
          </a:xfrm>
        </p:grpSpPr>
        <p:grpSp>
          <p:nvGrpSpPr>
            <p:cNvPr id="3" name="Группа 1"/>
            <p:cNvGrpSpPr>
              <a:grpSpLocks/>
            </p:cNvGrpSpPr>
            <p:nvPr/>
          </p:nvGrpSpPr>
          <p:grpSpPr bwMode="auto">
            <a:xfrm>
              <a:off x="539750" y="3084273"/>
              <a:ext cx="7993063" cy="2766113"/>
              <a:chOff x="539552" y="1359954"/>
              <a:chExt cx="7992888" cy="3457787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539552" y="1359954"/>
                <a:ext cx="7992888" cy="369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endParaRPr lang="ru-RU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" name="Прямоугольник 3"/>
              <p:cNvSpPr>
                <a:spLocks noChangeArrowheads="1"/>
              </p:cNvSpPr>
              <p:nvPr/>
            </p:nvSpPr>
            <p:spPr bwMode="auto">
              <a:xfrm>
                <a:off x="2657326" y="4417865"/>
                <a:ext cx="3628503" cy="399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ru-RU" sz="2000" b="1" dirty="0">
                  <a:solidFill>
                    <a:prstClr val="black"/>
                  </a:solidFill>
                  <a:latin typeface="Monotype Corsiva" pitchFamily="66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11760" y="6093296"/>
              <a:ext cx="176660" cy="295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43042" y="642918"/>
            <a:ext cx="6781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9" name="Рисунок 4" descr="А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046970"/>
            <a:ext cx="3857652" cy="311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photos-mt.kcdn.kz/9c/f82ac246ecd6cdc9d11246eec74d6d/1-200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3333773" cy="2500330"/>
          </a:xfrm>
          <a:prstGeom prst="rect">
            <a:avLst/>
          </a:prstGeom>
          <a:noFill/>
        </p:spPr>
      </p:pic>
      <p:pic>
        <p:nvPicPr>
          <p:cNvPr id="25604" name="Picture 4" descr="http://www.maam.ru/upload/blogs/detsad-121792-1438514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500042"/>
            <a:ext cx="3304183" cy="2500330"/>
          </a:xfrm>
          <a:prstGeom prst="rect">
            <a:avLst/>
          </a:prstGeom>
          <a:noFill/>
        </p:spPr>
      </p:pic>
      <p:pic>
        <p:nvPicPr>
          <p:cNvPr id="25606" name="Picture 6" descr="https://podrastu.ru/wp-content/uploads/2015/10/gendernoe-vospitanie-detej-768x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6"/>
            <a:ext cx="3643337" cy="24288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43570" y="3429000"/>
            <a:ext cx="31432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 smtClean="0"/>
              <a:t>Обучение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Развитие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/>
              <a:t>Воспитание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D:\фото\IMG_3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2528041" cy="1896092"/>
          </a:xfrm>
          <a:prstGeom prst="rect">
            <a:avLst/>
          </a:prstGeom>
          <a:noFill/>
        </p:spPr>
      </p:pic>
      <p:pic>
        <p:nvPicPr>
          <p:cNvPr id="24581" name="Picture 5" descr="http://www.guoedu.ru/userfiles/image011(5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14290"/>
            <a:ext cx="2571767" cy="1928826"/>
          </a:xfrm>
          <a:prstGeom prst="rect">
            <a:avLst/>
          </a:prstGeom>
          <a:noFill/>
        </p:spPr>
      </p:pic>
      <p:pic>
        <p:nvPicPr>
          <p:cNvPr id="24583" name="Picture 7" descr="http://www.solvex.ru/img_catalog/96974-b.jpg?h=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85728"/>
            <a:ext cx="3397475" cy="2000264"/>
          </a:xfrm>
          <a:prstGeom prst="rect">
            <a:avLst/>
          </a:prstGeom>
          <a:noFill/>
        </p:spPr>
      </p:pic>
      <p:pic>
        <p:nvPicPr>
          <p:cNvPr id="24585" name="Picture 9" descr="http://rodnischok.ru/images/news/2014-12-17/poznavatelno-issledovatelskaya-deyateln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2000240"/>
            <a:ext cx="2571768" cy="1928826"/>
          </a:xfrm>
          <a:prstGeom prst="rect">
            <a:avLst/>
          </a:prstGeom>
          <a:noFill/>
        </p:spPr>
      </p:pic>
      <p:pic>
        <p:nvPicPr>
          <p:cNvPr id="24586" name="Picture 10" descr="D:\фото\IMG_42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3786190"/>
            <a:ext cx="2762149" cy="2071678"/>
          </a:xfrm>
          <a:prstGeom prst="rect">
            <a:avLst/>
          </a:prstGeom>
          <a:noFill/>
        </p:spPr>
      </p:pic>
      <p:pic>
        <p:nvPicPr>
          <p:cNvPr id="24587" name="Picture 11" descr="D:\фото\2010\2010-10-15\2010-10-14\IMG_15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214818"/>
            <a:ext cx="3143172" cy="2357454"/>
          </a:xfrm>
          <a:prstGeom prst="rect">
            <a:avLst/>
          </a:prstGeom>
          <a:noFill/>
        </p:spPr>
      </p:pic>
      <p:pic>
        <p:nvPicPr>
          <p:cNvPr id="24589" name="Picture 13" descr="http://mamaplus.md/uploads/16094/57023ddf6beb5_57023ddf6bee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000504"/>
            <a:ext cx="3860064" cy="2571768"/>
          </a:xfrm>
          <a:prstGeom prst="rect">
            <a:avLst/>
          </a:prstGeom>
          <a:noFill/>
        </p:spPr>
      </p:pic>
      <p:pic>
        <p:nvPicPr>
          <p:cNvPr id="24590" name="Picture 14" descr="D:\фото садик\DSC016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1785926"/>
            <a:ext cx="3387196" cy="2540000"/>
          </a:xfrm>
          <a:prstGeom prst="rect">
            <a:avLst/>
          </a:prstGeom>
          <a:noFill/>
        </p:spPr>
      </p:pic>
      <p:sp>
        <p:nvSpPr>
          <p:cNvPr id="24592" name="AutoShape 16" descr="http://mygmn.ru/photos/prezentatsiya-sobranie-dlya-roditeley-v-dou-deti-eto-malchiki-i-devochki-polorolevoe-vospitanie-detey-72796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4" name="AutoShape 18" descr="http://mygmn.ru/photos/prezentatsiya-sobranie-dlya-roditeley-v-dou-deti-eto-malchiki-i-devochki-polorolevoe-vospitanie-detey-72796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96" name="Picture 20" descr="http://paidagogos.com/wp-content/uploads/2015/08/rebenok-v-detskom-sadu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16" y="2143116"/>
            <a:ext cx="314327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H:\DCIM\102MSDCF\DSC01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5786446" cy="433915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57884" y="1857364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Рисуем вместе!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H:\DCIM\102MSDCF\DSC01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5"/>
            <a:ext cx="8286808" cy="6214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H:\DCIM\102MSDCF\DSC01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57166"/>
            <a:ext cx="3334294" cy="2500330"/>
          </a:xfrm>
          <a:prstGeom prst="rect">
            <a:avLst/>
          </a:prstGeom>
          <a:noFill/>
        </p:spPr>
      </p:pic>
      <p:pic>
        <p:nvPicPr>
          <p:cNvPr id="19460" name="Picture 4" descr="H:\DCIM\102MSDCF\DSC01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214686"/>
            <a:ext cx="3429559" cy="2571768"/>
          </a:xfrm>
          <a:prstGeom prst="rect">
            <a:avLst/>
          </a:prstGeom>
          <a:noFill/>
        </p:spPr>
      </p:pic>
      <p:pic>
        <p:nvPicPr>
          <p:cNvPr id="19461" name="Picture 5" descr="H:\DCIM\102MSDCF\DSC01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928802"/>
            <a:ext cx="3620090" cy="2714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16" y="1285860"/>
            <a:ext cx="1449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девочки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16" y="4286256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мальчики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da.donbass.ua/multimedia/images/news/original/2013/04/26/det_d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3238523" cy="2428892"/>
          </a:xfrm>
          <a:prstGeom prst="rect">
            <a:avLst/>
          </a:prstGeom>
          <a:noFill/>
        </p:spPr>
      </p:pic>
      <p:pic>
        <p:nvPicPr>
          <p:cNvPr id="18436" name="Picture 4" descr="http://s4.fotokto.ru/photo/full/99/994847.jpg?r1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00438"/>
            <a:ext cx="4091944" cy="3071834"/>
          </a:xfrm>
          <a:prstGeom prst="rect">
            <a:avLst/>
          </a:prstGeom>
          <a:noFill/>
        </p:spPr>
      </p:pic>
      <p:pic>
        <p:nvPicPr>
          <p:cNvPr id="18438" name="Picture 6" descr="http://magspace.ru/uploads/2010/12/16/00-2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857232"/>
            <a:ext cx="3234601" cy="24288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1736" y="214291"/>
            <a:ext cx="349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Задать ситуацию</a:t>
            </a:r>
            <a:endParaRPr lang="ru-RU" sz="3600" dirty="0"/>
          </a:p>
        </p:txBody>
      </p:sp>
      <p:pic>
        <p:nvPicPr>
          <p:cNvPr id="1026" name="Picture 2" descr="C:\Users\User\Desktop\папка для презентации\DSC00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42852"/>
            <a:ext cx="8572560" cy="6428416"/>
          </a:xfrm>
          <a:prstGeom prst="rect">
            <a:avLst/>
          </a:prstGeom>
          <a:noFill/>
        </p:spPr>
      </p:pic>
      <p:pic>
        <p:nvPicPr>
          <p:cNvPr id="1027" name="Picture 3" descr="C:\Users\User\Desktop\папка для презентации\DSC000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857232"/>
            <a:ext cx="6772275" cy="5078413"/>
          </a:xfrm>
          <a:prstGeom prst="rect">
            <a:avLst/>
          </a:prstGeom>
          <a:noFill/>
        </p:spPr>
      </p:pic>
      <p:pic>
        <p:nvPicPr>
          <p:cNvPr id="1028" name="Picture 4" descr="C:\Users\User\Desktop\папка для презентации\DSC000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19" y="0"/>
            <a:ext cx="8954929" cy="671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npictures.ru/images/234817_raduga-na-rabochii-stol-komput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3586"/>
            <a:ext cx="3500462" cy="2625347"/>
          </a:xfrm>
          <a:prstGeom prst="rect">
            <a:avLst/>
          </a:prstGeom>
          <a:noFill/>
        </p:spPr>
      </p:pic>
      <p:pic>
        <p:nvPicPr>
          <p:cNvPr id="17412" name="Picture 4" descr="http://psiholik.ru/sostavnimi-to-este-smeshav-jeltij-s-sinim-mi-poluchim-zelenij/703101_html_34cfdc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85728"/>
            <a:ext cx="3535935" cy="2143140"/>
          </a:xfrm>
          <a:prstGeom prst="rect">
            <a:avLst/>
          </a:prstGeom>
          <a:noFill/>
        </p:spPr>
      </p:pic>
      <p:pic>
        <p:nvPicPr>
          <p:cNvPr id="17414" name="Picture 6" descr="http://risuem.net/wp-content/uploads/2009/09/tush_risovanie_s_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496"/>
            <a:ext cx="4095752" cy="3071814"/>
          </a:xfrm>
          <a:prstGeom prst="rect">
            <a:avLst/>
          </a:prstGeom>
          <a:noFill/>
        </p:spPr>
      </p:pic>
      <p:pic>
        <p:nvPicPr>
          <p:cNvPr id="17416" name="Picture 8" descr="http://www.artsfon.com/download.php?file=201410/1280x800/artsfon.com-18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2357430"/>
            <a:ext cx="4229130" cy="2643206"/>
          </a:xfrm>
          <a:prstGeom prst="rect">
            <a:avLst/>
          </a:prstGeom>
          <a:noFill/>
        </p:spPr>
      </p:pic>
      <p:pic>
        <p:nvPicPr>
          <p:cNvPr id="17418" name="Picture 10" descr="http://cs411121.vk.me/v411121394/9453/BEIMHc7LOU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4071942"/>
            <a:ext cx="3409950" cy="25622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43306" y="214291"/>
            <a:ext cx="183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вопросы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65</Words>
  <Application>Microsoft Office PowerPoint</Application>
  <PresentationFormat>Экран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Государственное бюджетное дошкольное  образовательное учреждение детский сад № 29 Колпинского района Санкт- Петербурга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48</cp:revision>
  <dcterms:created xsi:type="dcterms:W3CDTF">2014-06-25T01:28:17Z</dcterms:created>
  <dcterms:modified xsi:type="dcterms:W3CDTF">2017-03-29T10:28:48Z</dcterms:modified>
</cp:coreProperties>
</file>