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7" r:id="rId4"/>
    <p:sldId id="268" r:id="rId5"/>
    <p:sldId id="258" r:id="rId6"/>
    <p:sldId id="259" r:id="rId7"/>
    <p:sldId id="279" r:id="rId8"/>
    <p:sldId id="260" r:id="rId9"/>
    <p:sldId id="261" r:id="rId10"/>
    <p:sldId id="282" r:id="rId11"/>
    <p:sldId id="262" r:id="rId12"/>
    <p:sldId id="263" r:id="rId13"/>
    <p:sldId id="283" r:id="rId14"/>
    <p:sldId id="265" r:id="rId15"/>
    <p:sldId id="266" r:id="rId16"/>
    <p:sldId id="267" r:id="rId17"/>
    <p:sldId id="269" r:id="rId18"/>
    <p:sldId id="284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2">
                <a:lumMod val="40000"/>
                <a:lumOff val="60000"/>
              </a:schemeClr>
            </a:gs>
            <a:gs pos="5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88640"/>
            <a:ext cx="77724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Вотчина Деда Мороза 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User\Desktop\резиденция\308630_vot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5944390" cy="445803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1" y="260648"/>
            <a:ext cx="8165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стол стоит, чудной резьбой украшенный,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 Мороз за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ним детские письма читает, да добрые дела совершает. </a:t>
            </a:r>
          </a:p>
        </p:txBody>
      </p:sp>
      <p:pic>
        <p:nvPicPr>
          <p:cNvPr id="4" name="Picture 3" descr="C:\Users\User\Desktop\резиденция\142_image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2735"/>
            <a:ext cx="7595045" cy="506741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free-war.net/uploads/posts/2012-12/1355491329_7qi8h5volmfp4ty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r="33658"/>
          <a:stretch/>
        </p:blipFill>
        <p:spPr bwMode="auto">
          <a:xfrm>
            <a:off x="179512" y="5170312"/>
            <a:ext cx="1728192" cy="16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7768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библиотеке множество книг дарованных гостями и сочиненных в Доме Деда Мороза. </a:t>
            </a:r>
          </a:p>
        </p:txBody>
      </p:sp>
      <p:pic>
        <p:nvPicPr>
          <p:cNvPr id="9218" name="Picture 2" descr="C:\Users\User\Desktop\резиденция\743632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90" y="3933056"/>
            <a:ext cx="4402704" cy="292494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vologda-oblast.ru/upload/iblock/f71/erwt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/>
          <a:stretch/>
        </p:blipFill>
        <p:spPr bwMode="auto">
          <a:xfrm>
            <a:off x="5405474" y="980728"/>
            <a:ext cx="3294111" cy="28235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velust.ucoz.ru/_ph/1/9285673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5"/>
          <a:stretch/>
        </p:blipFill>
        <p:spPr bwMode="auto">
          <a:xfrm>
            <a:off x="179512" y="1394613"/>
            <a:ext cx="4944375" cy="39517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708920"/>
            <a:ext cx="326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Посмотрите, какие большие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Книги есть в библиотеке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55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295" y="333452"/>
            <a:ext cx="875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у Деда Мороза и почта, куда приходят письма от всех детей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резиденция\Фото-Вотчина-Деда-Мороза-в-Великом-почта-Устюг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86002"/>
            <a:ext cx="6080373" cy="428599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User\Desktop\резиденция\poc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063602" cy="389507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резиденция\Pochta-Deda-Moroza-prevoshod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44" y="1036587"/>
            <a:ext cx="4467225" cy="2971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07333"/>
            <a:ext cx="6882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писем приходит очень много , и каждое письмо 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 Мороз прочитывает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8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Отдыхает Дед Мороз в своей опочивальне. Посередине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спальни стоит сказочная кровать.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Покрывало узором морозным вышито. Подушек ровно семь штук, на каждый день недели своя. </a:t>
            </a:r>
          </a:p>
        </p:txBody>
      </p:sp>
      <p:pic>
        <p:nvPicPr>
          <p:cNvPr id="7" name="Picture 3" descr="C:\Users\User\Desktop\резиденция\ustyu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3" y="1374548"/>
            <a:ext cx="7816112" cy="522280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C:\Users\User\Desktop\резиденция\100_4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4" y="211460"/>
            <a:ext cx="4866117" cy="36495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резиденция\115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6566"/>
            <a:ext cx="4568487" cy="34720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41711"/>
            <a:ext cx="37497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стене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опочивальни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мешочки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развешаны,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хранятся в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них сказки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добрые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детских снов. </a:t>
            </a:r>
          </a:p>
        </p:txBody>
      </p:sp>
    </p:spTree>
    <p:extLst>
      <p:ext uri="{BB962C8B-B14F-4D97-AF65-F5344CB8AC3E}">
        <p14:creationId xmlns:p14="http://schemas.microsoft.com/office/powerpoint/2010/main" val="32039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C:\Users\User\Desktop\резиденция\izobrazhenie_2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184576" cy="34267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660" y="260648"/>
            <a:ext cx="8424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столовой у Деда Мороза стоят дубовые столы,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 Мороз гостеприимный хозяин, у него часто бывают гости.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резиденция\upload-1-pic4_zoom-1000x1000-117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16" y="3645024"/>
            <a:ext cx="4618484" cy="30805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3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узнать, какие наряды у Мороза есть, нужно просто заглянуть в гардеробную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Имеются среди них и «Морозное узорочье», и «Летнее белоснежье». </a:t>
            </a:r>
          </a:p>
        </p:txBody>
      </p:sp>
      <p:pic>
        <p:nvPicPr>
          <p:cNvPr id="7" name="Picture 2" descr="C:\Users\User\Desktop\резиденция\142_image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8" y="1541960"/>
            <a:ext cx="7590498" cy="505539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1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2860"/>
            <a:ext cx="748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гардеробной имеется большой выбор головных уборов варежек, обуви для Деда Мороза.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esktop\резиденция\11181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7" y="1033965"/>
            <a:ext cx="4171835" cy="312731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резиденция\gallery_b_08_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05" y="3928694"/>
            <a:ext cx="3785317" cy="282347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резиденция\0_eb130_1ae6f301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33965"/>
            <a:ext cx="4168615" cy="277907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classpic.ru/wp-content/uploads/Udivlenie-ot-Novogo-goda-1024x5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11944" r="30413"/>
          <a:stretch/>
        </p:blipFill>
        <p:spPr bwMode="auto">
          <a:xfrm>
            <a:off x="1835695" y="4284662"/>
            <a:ext cx="2232248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34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5553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есть наряд особенный – спортивный, в нем открывает волшебник зимы в своей Вотчине сезонное катание с русских горок.</a:t>
            </a:r>
          </a:p>
        </p:txBody>
      </p:sp>
      <p:pic>
        <p:nvPicPr>
          <p:cNvPr id="10242" name="Picture 2" descr="C:\Users\User\Desktop\резиденция\IMG_27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15416"/>
          <a:stretch/>
        </p:blipFill>
        <p:spPr bwMode="auto">
          <a:xfrm>
            <a:off x="3817493" y="898972"/>
            <a:ext cx="5322703" cy="506005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govermentpolit.ru/_data/wr_item_news/3/ac/3ac76a0513887b039fc24bc4e0804c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1" t="17549" r="10176"/>
          <a:stretch/>
        </p:blipFill>
        <p:spPr bwMode="auto">
          <a:xfrm>
            <a:off x="179512" y="2492897"/>
            <a:ext cx="3518156" cy="418553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Вотчина Деда Мороза находится в сосновом бору в Великом Устюге. Это удивительное и сказочное место, которое завораживает своей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красотой 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конечно же, встречей с самим Дедом Морозом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3" descr="C:\Users\User\Desktop\резиденция\воро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" y="1801677"/>
            <a:ext cx="5075199" cy="380639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21" y="3562320"/>
            <a:ext cx="4423219" cy="331557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204" y="18864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же в Доме хозяина сказочного новогоднего леса обойтись без комнаты для зеленой красавицы. В этой комнате много елочек. </a:t>
            </a:r>
          </a:p>
        </p:txBody>
      </p:sp>
      <p:pic>
        <p:nvPicPr>
          <p:cNvPr id="11267" name="Picture 3" descr="C:\Users\User\Desktop\резиденция\komnata_elochek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8969"/>
            <a:ext cx="7301034" cy="484834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4450" y="116632"/>
            <a:ext cx="8681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Далее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мы посетим 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Ледник Деда Мороза. Здесь круглый год стоит температура −15 °C, в которой прекрасно себя чувствуют в течение всего года не только сам главный зимний волшебник, но и многочисленные ледяные скульптуры.</a:t>
            </a:r>
          </a:p>
        </p:txBody>
      </p:sp>
      <p:pic>
        <p:nvPicPr>
          <p:cNvPr id="9" name="Picture 4" descr="C:\Users\User\Desktop\резиденция\s64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0813"/>
            <a:ext cx="4397652" cy="292718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резиденция\26_11_15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1" y="1776594"/>
            <a:ext cx="4559263" cy="302912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im2-tub-ru.yandex.net/i?id=87d296ffc8b16ebefa9ed6b0897041e0&amp;n=33&amp;h=215&amp;w=3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05" y="1381124"/>
            <a:ext cx="3520157" cy="233590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3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453" y="188640"/>
            <a:ext cx="7993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работы Дедушка Мороз любит отдыхать, да не один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с друзьями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User\Desktop\резиденция\897_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4036"/>
            <a:ext cx="4588768" cy="3083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cafemam.ru/static_media/community/20091204120500_8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b="7110"/>
          <a:stretch/>
        </p:blipFill>
        <p:spPr bwMode="auto">
          <a:xfrm>
            <a:off x="3723403" y="3322712"/>
            <a:ext cx="5296797" cy="35274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pictures.ucoz.ru/_ph/9/2/6158614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2" b="9859"/>
          <a:stretch/>
        </p:blipFill>
        <p:spPr bwMode="auto">
          <a:xfrm>
            <a:off x="5364088" y="1412776"/>
            <a:ext cx="335612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303039"/>
            <a:ext cx="657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вечером Дед Мороз любит смотреть на звезды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User\Desktop\резиденция\0_9c22e_b1f3cac0_X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076156" cy="380711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cdn.4glaza.ru/images/news/20141224/20141224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4"/>
          <a:stretch/>
        </p:blipFill>
        <p:spPr bwMode="auto">
          <a:xfrm>
            <a:off x="179512" y="769609"/>
            <a:ext cx="4032448" cy="413111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4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903" y="216017"/>
            <a:ext cx="8299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Совсем немного осталось до праздника. И Дед Мороз вместе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Снегурочкой уже готовятся к приезду в детский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сад к ребятам на праздник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резиденция\Новый-год_370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5" y="1416346"/>
            <a:ext cx="8306545" cy="41728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6714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Дому ведет Тропа сказок, на которой спешат поприветствовать гостей обитатели волшебного зимнего леса.</a:t>
            </a:r>
          </a:p>
        </p:txBody>
      </p:sp>
      <p:pic>
        <p:nvPicPr>
          <p:cNvPr id="13316" name="Picture 4" descr="http://7deti.ru/wp-content/uploads/2016/11/tropa-skaz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6" y="1388969"/>
            <a:ext cx="4389727" cy="32922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резиденция\124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2" t="21580" r="3746" b="25660"/>
          <a:stretch/>
        </p:blipFill>
        <p:spPr bwMode="auto">
          <a:xfrm>
            <a:off x="6086193" y="1124744"/>
            <a:ext cx="1346356" cy="16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резиденция\m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92" y="3356992"/>
            <a:ext cx="4924708" cy="35010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C:\Users\User\Desktop\резиденция\682575_608x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6" y="359786"/>
            <a:ext cx="4104456" cy="307834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1-tour.ru/assets/images/zima/zima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17" y="620688"/>
            <a:ext cx="4291236" cy="32184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g.travel.ru/images2/2011/12/object196726/dsc_83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573016"/>
            <a:ext cx="4219649" cy="316473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3" descr="C:\Users\User\Desktop\резиденция\ustug2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746104" cy="35595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резиденция\photo_file_28971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866117" cy="36495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7269" y="188640"/>
            <a:ext cx="5107454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Зоосаду проживают почти на свободе 400 животных 60 преимущественно северных видов, в том числе чудесные олени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User\Desktop\резиденция\KO2qntTy5v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 r="65352"/>
          <a:stretch/>
        </p:blipFill>
        <p:spPr bwMode="auto">
          <a:xfrm>
            <a:off x="611560" y="3938447"/>
            <a:ext cx="2657764" cy="26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 Деда Мороза — просторный двухэтажный русский терем, построенный полностью из дерева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Доме его комнат, столько же, сколько и месяцев в году - ровно 12. </a:t>
            </a:r>
          </a:p>
          <a:p>
            <a:endParaRPr lang="ru-RU" dirty="0"/>
          </a:p>
        </p:txBody>
      </p:sp>
      <p:pic>
        <p:nvPicPr>
          <p:cNvPr id="8" name="Picture 2" descr="C:\Users\User\Desktop\резиденция\3501fc5f63f550b98831218e80d2bbf5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876800" cy="3657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резиденция\gxq5ww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75" y="3623999"/>
            <a:ext cx="5663129" cy="31855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 descr="C:\Users\User\Desktop\резиденция\124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5" t="21288" r="4328" b="20414"/>
          <a:stretch/>
        </p:blipFill>
        <p:spPr bwMode="auto">
          <a:xfrm>
            <a:off x="6258471" y="1444697"/>
            <a:ext cx="1157005" cy="16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567" y="116632"/>
            <a:ext cx="8001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Войдя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дом через небольшой вестибюль, вы попадете в сразу в Тронный зал, где перед пушистой новогодней елью стоят троны Деда Мороза (побольше) и Снегурочки (поменьше). </a:t>
            </a:r>
          </a:p>
        </p:txBody>
      </p:sp>
      <p:pic>
        <p:nvPicPr>
          <p:cNvPr id="8" name="Picture 3" descr="C:\Users\User\Desktop\резиденция\Д-М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6" y="1686292"/>
            <a:ext cx="8090703" cy="45510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резиденция\124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9283" r="44125" b="30872"/>
          <a:stretch/>
        </p:blipFill>
        <p:spPr bwMode="auto">
          <a:xfrm>
            <a:off x="150000" y="5085184"/>
            <a:ext cx="1396468" cy="16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резиденция\124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6" t="20011" r="6855" b="24605"/>
          <a:stretch/>
        </p:blipFill>
        <p:spPr bwMode="auto">
          <a:xfrm>
            <a:off x="7884368" y="4882991"/>
            <a:ext cx="1342612" cy="19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 descr="http://klubok-ok.ru/FOTO/Veliky%20Ustug_foto/Ustu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7" y="209026"/>
            <a:ext cx="4234795" cy="63416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g.travel.ru/images2/2011/12/object196726/dsc_85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/>
          <a:stretch/>
        </p:blipFill>
        <p:spPr bwMode="auto">
          <a:xfrm>
            <a:off x="4649343" y="108103"/>
            <a:ext cx="4060452" cy="33208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резиденция\0_eb14e_4e78b0b0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97" y="3573016"/>
            <a:ext cx="4163839" cy="277589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0434" y="209026"/>
            <a:ext cx="4418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Давайте поближе рассмотрим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снеговиков в тронном зале.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76672"/>
            <a:ext cx="388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вот и сам Дедушка Мороз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стречает гостей на троне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05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Теперь заглянем в рабочий кабинет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резиденция\5dd1fafa654766e3bc6f20214265a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8" y="856006"/>
            <a:ext cx="8099318" cy="540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резиденция\KO2qntTy5v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50000" r="37407"/>
          <a:stretch/>
        </p:blipFill>
        <p:spPr bwMode="auto">
          <a:xfrm>
            <a:off x="172227" y="4870711"/>
            <a:ext cx="1454727" cy="18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резиденция\KO2qntTy5v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2" r="33336" b="49740"/>
          <a:stretch/>
        </p:blipFill>
        <p:spPr bwMode="auto">
          <a:xfrm>
            <a:off x="7329054" y="4870710"/>
            <a:ext cx="1814946" cy="186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408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Резиденция Деда Мороза </dc:title>
  <dc:creator>User</dc:creator>
  <cp:lastModifiedBy>User</cp:lastModifiedBy>
  <cp:revision>26</cp:revision>
  <dcterms:created xsi:type="dcterms:W3CDTF">2016-12-18T04:02:23Z</dcterms:created>
  <dcterms:modified xsi:type="dcterms:W3CDTF">2016-12-22T03:06:12Z</dcterms:modified>
</cp:coreProperties>
</file>