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8" r:id="rId7"/>
    <p:sldId id="273" r:id="rId8"/>
    <p:sldId id="261" r:id="rId9"/>
    <p:sldId id="264" r:id="rId10"/>
    <p:sldId id="262" r:id="rId11"/>
    <p:sldId id="265" r:id="rId12"/>
    <p:sldId id="266" r:id="rId13"/>
    <p:sldId id="263" r:id="rId14"/>
    <p:sldId id="267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дежда" initials="н" lastIdx="1" clrIdx="0">
    <p:extLst>
      <p:ext uri="{19B8F6BF-5375-455C-9EA6-DF929625EA0E}">
        <p15:presenceInfo xmlns:p15="http://schemas.microsoft.com/office/powerpoint/2012/main" xmlns="" userId="надежд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3T09:17:40.792" idx="1">
    <p:pos x="7581" y="859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D5D2D-3FC5-45DB-836E-5368D86C0F6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B3F94-FC33-4781-8A1A-1E4178EF9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2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0CE2-171A-46AA-A0C4-8F7A1105846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3D69A88-7A52-4C7E-90FF-15E845C3B4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0CE2-171A-46AA-A0C4-8F7A1105846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9A88-7A52-4C7E-90FF-15E845C3B4DA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3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0CE2-171A-46AA-A0C4-8F7A1105846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9A88-7A52-4C7E-90FF-15E845C3B4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14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0CE2-171A-46AA-A0C4-8F7A1105846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9A88-7A52-4C7E-90FF-15E845C3B4DA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5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0CE2-171A-46AA-A0C4-8F7A1105846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9A88-7A52-4C7E-90FF-15E845C3B4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55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0CE2-171A-46AA-A0C4-8F7A1105846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9A88-7A52-4C7E-90FF-15E845C3B4DA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9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0CE2-171A-46AA-A0C4-8F7A1105846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9A88-7A52-4C7E-90FF-15E845C3B4DA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6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0CE2-171A-46AA-A0C4-8F7A1105846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9A88-7A52-4C7E-90FF-15E845C3B4DA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7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0CE2-171A-46AA-A0C4-8F7A1105846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9A88-7A52-4C7E-90FF-15E845C3B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2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0CE2-171A-46AA-A0C4-8F7A1105846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9A88-7A52-4C7E-90FF-15E845C3B4DA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16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1360CE2-171A-46AA-A0C4-8F7A1105846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9A88-7A52-4C7E-90FF-15E845C3B4DA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05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CE2-171A-46AA-A0C4-8F7A1105846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3D69A88-7A52-4C7E-90FF-15E845C3B4D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4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3DB509-0B9D-4484-AF1A-10121771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33052"/>
            <a:ext cx="9913324" cy="6592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5846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5A5D82-3B5A-4A14-8F8D-C118BF0B5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3" y="1620253"/>
            <a:ext cx="11587374" cy="2559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E314144-AE2F-47DC-B813-CE258E7276BF}"/>
              </a:ext>
            </a:extLst>
          </p:cNvPr>
          <p:cNvSpPr/>
          <p:nvPr/>
        </p:nvSpPr>
        <p:spPr>
          <a:xfrm>
            <a:off x="5565084" y="256219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B4F245B-DAFE-4D57-9217-C2484092A235}"/>
              </a:ext>
            </a:extLst>
          </p:cNvPr>
          <p:cNvSpPr/>
          <p:nvPr/>
        </p:nvSpPr>
        <p:spPr>
          <a:xfrm>
            <a:off x="144379" y="1363579"/>
            <a:ext cx="11919284" cy="32886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29DA9AA-8B98-467F-8106-D5483415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1853047"/>
            <a:ext cx="12174767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80336EF-0C12-4E9E-858F-956B24E87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28492"/>
            <a:ext cx="12192000" cy="300101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62D9FD4-B843-4C90-A3B3-50159EEA2B70}"/>
              </a:ext>
            </a:extLst>
          </p:cNvPr>
          <p:cNvSpPr/>
          <p:nvPr/>
        </p:nvSpPr>
        <p:spPr>
          <a:xfrm>
            <a:off x="5830541" y="577062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A4EDE18-1FA1-4D2E-A15D-53AD7EC18C29}"/>
              </a:ext>
            </a:extLst>
          </p:cNvPr>
          <p:cNvSpPr/>
          <p:nvPr/>
        </p:nvSpPr>
        <p:spPr>
          <a:xfrm>
            <a:off x="0" y="1928492"/>
            <a:ext cx="11983453" cy="30010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7105B7-AF4D-4609-9AE8-EFC7FA376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1" y="1892969"/>
            <a:ext cx="11668137" cy="243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2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F2BB592-C4E6-4A68-8882-B36F3AEF2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063" y="344731"/>
            <a:ext cx="5573616" cy="57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2D150E-7839-4C0A-8D18-0487F59CA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344731"/>
            <a:ext cx="4369468" cy="291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4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9C5A58-24CB-42FB-98FE-8361045A5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…АЙК…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CD5F8EC-178C-4923-875C-8AAD4D2FDA07}"/>
              </a:ext>
            </a:extLst>
          </p:cNvPr>
          <p:cNvSpPr/>
          <p:nvPr/>
        </p:nvSpPr>
        <p:spPr>
          <a:xfrm>
            <a:off x="3697171" y="1955016"/>
            <a:ext cx="114005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C12C1AF-F81E-4A79-B248-2F8021C61278}"/>
              </a:ext>
            </a:extLst>
          </p:cNvPr>
          <p:cNvSpPr/>
          <p:nvPr/>
        </p:nvSpPr>
        <p:spPr>
          <a:xfrm>
            <a:off x="7815765" y="1902735"/>
            <a:ext cx="111120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40278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A3F1D8-CE30-4F7E-9CBF-EB596D3D53FB}"/>
              </a:ext>
            </a:extLst>
          </p:cNvPr>
          <p:cNvSpPr/>
          <p:nvPr/>
        </p:nvSpPr>
        <p:spPr>
          <a:xfrm>
            <a:off x="5873824" y="2967335"/>
            <a:ext cx="444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DC25C2-29CA-4584-BA46-3B9E873A1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93" y="1750439"/>
            <a:ext cx="6070189" cy="428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63CD49-6ABB-4B0A-B75D-165588389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93" y="270354"/>
            <a:ext cx="3859805" cy="240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3A68E6-7558-4E64-9313-7F94AC04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17" y="245994"/>
            <a:ext cx="4837940" cy="2721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E47651C-D19E-46BC-8D35-09981E386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474" y="3246784"/>
            <a:ext cx="2709332" cy="361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4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F2B1E8-0CB2-4E3D-A103-082556F28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1179443"/>
            <a:ext cx="9295934" cy="674311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8B05153-7609-43B7-B99B-E78B2FD38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47" y="278296"/>
            <a:ext cx="9728255" cy="6003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28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EEBCD4-F887-40BB-9806-3E07910A6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10" y="109621"/>
            <a:ext cx="7432312" cy="66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4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297273-BA70-49E1-81EC-9F03EA963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4" y="0"/>
            <a:ext cx="609330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317A17-BEDC-4900-9483-855BE9D6F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52" y="465222"/>
            <a:ext cx="4705154" cy="4202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85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DACF96-4DB0-4A30-BDEE-7296868C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4816" y="-33480"/>
            <a:ext cx="5257891" cy="624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41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5F71E4-9E91-48EF-87AC-CF3D58EEF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4" y="714839"/>
            <a:ext cx="4857286" cy="485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CDDC04-4D63-4931-BFEF-EB2912486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4839"/>
            <a:ext cx="4978386" cy="498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0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A7CFCFA-7B06-468D-854A-CEA470053378}"/>
              </a:ext>
            </a:extLst>
          </p:cNvPr>
          <p:cNvSpPr/>
          <p:nvPr/>
        </p:nvSpPr>
        <p:spPr>
          <a:xfrm>
            <a:off x="1053548" y="419459"/>
            <a:ext cx="901810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 Е Л К 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BE565BB4-390E-4190-A1C6-D57E6FA12998}"/>
              </a:ext>
            </a:extLst>
          </p:cNvPr>
          <p:cNvSpPr/>
          <p:nvPr/>
        </p:nvSpPr>
        <p:spPr>
          <a:xfrm>
            <a:off x="794087" y="353198"/>
            <a:ext cx="10177670" cy="2466918"/>
          </a:xfrm>
          <a:prstGeom prst="round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57" y="3087915"/>
            <a:ext cx="5187183" cy="3471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9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227" y="705128"/>
            <a:ext cx="11092070" cy="2753690"/>
          </a:xfrm>
        </p:spPr>
        <p:txBody>
          <a:bodyPr>
            <a:noAutofit/>
          </a:bodyPr>
          <a:lstStyle/>
          <a:p>
            <a:r>
              <a:rPr lang="ru-RU" sz="20000" dirty="0" smtClean="0">
                <a:latin typeface="Times New Roman" pitchFamily="18" charset="0"/>
                <a:cs typeface="Times New Roman" pitchFamily="18" charset="0"/>
              </a:rPr>
              <a:t>Б Е Л К А</a:t>
            </a:r>
            <a:endParaRPr lang="ru-RU" sz="2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7" y="3848557"/>
            <a:ext cx="2066582" cy="1850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45" y="3777784"/>
            <a:ext cx="2030240" cy="19915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36" y="3693663"/>
            <a:ext cx="1987826" cy="19878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4" y="3718605"/>
            <a:ext cx="19875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558" y="3687589"/>
            <a:ext cx="203481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8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3501CA-71B5-4E15-AF53-4B74208B3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6" y="1572127"/>
            <a:ext cx="11877388" cy="2304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CDF995D-201A-4E13-8382-183FA33CB238}"/>
              </a:ext>
            </a:extLst>
          </p:cNvPr>
          <p:cNvSpPr/>
          <p:nvPr/>
        </p:nvSpPr>
        <p:spPr>
          <a:xfrm>
            <a:off x="0" y="1363579"/>
            <a:ext cx="12034694" cy="3096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4BD5AE-F48E-4D8E-9BB4-68B7D222A0A8}"/>
              </a:ext>
            </a:extLst>
          </p:cNvPr>
          <p:cNvSpPr/>
          <p:nvPr/>
        </p:nvSpPr>
        <p:spPr>
          <a:xfrm>
            <a:off x="5486431" y="32038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5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79DA3E-69A3-4F8A-8F52-56F2BD03F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2" y="1973179"/>
            <a:ext cx="11629315" cy="22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284</TotalTime>
  <Words>20</Words>
  <Application>Microsoft Office PowerPoint</Application>
  <PresentationFormat>Произвольный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 Е Л К 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14</cp:revision>
  <dcterms:created xsi:type="dcterms:W3CDTF">2024-01-23T01:47:43Z</dcterms:created>
  <dcterms:modified xsi:type="dcterms:W3CDTF">2024-04-02T04:38:42Z</dcterms:modified>
</cp:coreProperties>
</file>