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35528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малая Родина - Череповец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229200"/>
            <a:ext cx="428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МАДОУ «Детский сад №90»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Педагог-психолог  Е.Н. Репина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7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Усадьба </a:t>
            </a:r>
            <a:r>
              <a:rPr lang="ru-RU" sz="4000" dirty="0" err="1" smtClean="0">
                <a:solidFill>
                  <a:schemeClr val="bg1"/>
                </a:solidFill>
              </a:rPr>
              <a:t>Гальских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Усадьба Гальск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56" y="1428736"/>
            <a:ext cx="8184985" cy="4929222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Северсталь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Северста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3598" y="1500174"/>
            <a:ext cx="7633243" cy="4786346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Камерный театр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камер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7286677" cy="4929222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Вокзал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вокзал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7215238" cy="4857784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5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по Череповцу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714488"/>
            <a:ext cx="7272808" cy="459483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pic>
        <p:nvPicPr>
          <p:cNvPr id="4098" name="Picture 2" descr="https://gas-kvas.com/uploads/posts/2023-01/1673468072_gas-kvas-com-p-detskii-risunok-avtobus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7286676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Вокзал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вокзал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7215238" cy="4857784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Памятник Афанасию и Феодосию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Афан и Фе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7500990" cy="4857784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Найди герб Череповца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43890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    1                       2                     3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герб Нюксениц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3779" y="2174875"/>
            <a:ext cx="1315641" cy="17541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928662" y="4143380"/>
            <a:ext cx="7715304" cy="56832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4                         5                     6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тотьма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86182" y="4786322"/>
            <a:ext cx="1343652" cy="1714500"/>
          </a:xfrm>
        </p:spPr>
      </p:pic>
      <p:pic>
        <p:nvPicPr>
          <p:cNvPr id="18434" name="Picture 2" descr="C:\Users\Алиса\Desktop\Занятие семейного клуба Моя малая родина Череповец\Gerb-67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5" y="2143116"/>
            <a:ext cx="1500198" cy="1714512"/>
          </a:xfrm>
          <a:prstGeom prst="rect">
            <a:avLst/>
          </a:prstGeom>
          <a:noFill/>
        </p:spPr>
      </p:pic>
      <p:pic>
        <p:nvPicPr>
          <p:cNvPr id="18435" name="Picture 3" descr="C:\Users\Алиса\Desktop\Занятие семейного клуба Моя малая родина Череповец\герб Устюж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000636"/>
            <a:ext cx="1428740" cy="1357302"/>
          </a:xfrm>
          <a:prstGeom prst="rect">
            <a:avLst/>
          </a:prstGeom>
          <a:noFill/>
        </p:spPr>
      </p:pic>
      <p:pic>
        <p:nvPicPr>
          <p:cNvPr id="18436" name="Picture 4" descr="C:\Users\Алиса\Desktop\Занятие семейного клуба Моя малая родина Череповец\Gerb-Belozers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857760"/>
            <a:ext cx="1785930" cy="1714512"/>
          </a:xfrm>
          <a:prstGeom prst="rect">
            <a:avLst/>
          </a:prstGeom>
          <a:noFill/>
        </p:spPr>
      </p:pic>
      <p:pic>
        <p:nvPicPr>
          <p:cNvPr id="18439" name="Picture 7" descr="C:\Users\Алиса\Desktop\Занятие семейного клуба Моя малая родина Череповец\герб Череповца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214554"/>
            <a:ext cx="204785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 Милютину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Милют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500174"/>
            <a:ext cx="7303589" cy="4786346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Дворец культуры металлургов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дк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7358114" cy="4857784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Октябрьский мост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Окт мо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62" y="1500174"/>
            <a:ext cx="7454380" cy="4786346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Текст слайда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Ледовый дворец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6-nBVXLEAD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500174"/>
            <a:ext cx="8309358" cy="4786346"/>
          </a:xfrm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Вокзал</vt:lpstr>
      <vt:lpstr>Памятник Афанасию и Феодосию</vt:lpstr>
      <vt:lpstr>Найди герб Череповца</vt:lpstr>
      <vt:lpstr>Памятник  Милютину</vt:lpstr>
      <vt:lpstr>Дворец культуры металлургов</vt:lpstr>
      <vt:lpstr>Октябрьский мост</vt:lpstr>
      <vt:lpstr>Ледовый дворец</vt:lpstr>
      <vt:lpstr>Усадьба Гальских</vt:lpstr>
      <vt:lpstr>Северсталь</vt:lpstr>
      <vt:lpstr>Камерный театр</vt:lpstr>
      <vt:lpstr>Вокзал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Алиса</cp:lastModifiedBy>
  <cp:revision>9</cp:revision>
  <dcterms:created xsi:type="dcterms:W3CDTF">2012-08-03T12:49:07Z</dcterms:created>
  <dcterms:modified xsi:type="dcterms:W3CDTF">2024-01-22T20:54:21Z</dcterms:modified>
</cp:coreProperties>
</file>