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2A9-B5F5-485F-A41C-1D190B74053E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8DF-ED3D-4A81-B803-0105A4ED24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2A9-B5F5-485F-A41C-1D190B74053E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8DF-ED3D-4A81-B803-0105A4ED24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2A9-B5F5-485F-A41C-1D190B74053E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8DF-ED3D-4A81-B803-0105A4ED24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2A9-B5F5-485F-A41C-1D190B74053E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8DF-ED3D-4A81-B803-0105A4ED24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2A9-B5F5-485F-A41C-1D190B74053E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8DF-ED3D-4A81-B803-0105A4ED24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2A9-B5F5-485F-A41C-1D190B74053E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8DF-ED3D-4A81-B803-0105A4ED24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2A9-B5F5-485F-A41C-1D190B74053E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8DF-ED3D-4A81-B803-0105A4ED24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2A9-B5F5-485F-A41C-1D190B74053E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8DF-ED3D-4A81-B803-0105A4ED24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2A9-B5F5-485F-A41C-1D190B74053E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8DF-ED3D-4A81-B803-0105A4ED24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2A9-B5F5-485F-A41C-1D190B74053E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8DF-ED3D-4A81-B803-0105A4ED24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2A9-B5F5-485F-A41C-1D190B74053E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F8DF-ED3D-4A81-B803-0105A4ED24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62A9-B5F5-485F-A41C-1D190B74053E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F8DF-ED3D-4A81-B803-0105A4ED24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3216020_59-phonoteka-org-p-fon-dlya-prezentatsii-po-skazkam-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МБДОУ « Детский сад общеразвивающего вида №290» г.о.Самара</a:t>
            </a:r>
            <a:endParaRPr lang="ru-RU" sz="1600" b="1" dirty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357430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«Сказка как средство развития эмоциональной сфера детей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 старшего дошкольного возраста»</a:t>
            </a:r>
            <a:endParaRPr lang="ru-RU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643578"/>
            <a:ext cx="37862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Подготовили: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воспитатель 1 категории Щербенева Альфия Марсильевна,</a:t>
            </a:r>
          </a:p>
          <a:p>
            <a:r>
              <a:rPr lang="ru-RU" sz="1400" b="1" dirty="0">
                <a:solidFill>
                  <a:srgbClr val="002060"/>
                </a:solidFill>
                <a:latin typeface="Segoe Print" pitchFamily="2" charset="0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оспитатель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Мкртчян Мариам </a:t>
            </a:r>
            <a:r>
              <a:rPr lang="ru-RU" sz="1400" b="1" dirty="0" err="1" smtClean="0">
                <a:solidFill>
                  <a:srgbClr val="002060"/>
                </a:solidFill>
                <a:latin typeface="Segoe Print" pitchFamily="2" charset="0"/>
              </a:rPr>
              <a:t>Михаиловна</a:t>
            </a:r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3216020_59-phonoteka-org-p-fon-dlya-prezentatsii-po-skazkam-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Социально-эмоциональное развитие детей дошкольного возраста - Образование и  Работа в Интернете Социально-эмоциональное развитие детей дошкольного  возрас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5225180" cy="3657625"/>
          </a:xfrm>
          <a:prstGeom prst="rect">
            <a:avLst/>
          </a:prstGeom>
          <a:noFill/>
        </p:spPr>
      </p:pic>
      <p:pic>
        <p:nvPicPr>
          <p:cNvPr id="1028" name="Picture 4" descr="бизнесмен png | PNGW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00042"/>
            <a:ext cx="2004610" cy="2928958"/>
          </a:xfrm>
          <a:prstGeom prst="rect">
            <a:avLst/>
          </a:prstGeom>
          <a:noFill/>
        </p:spPr>
      </p:pic>
      <p:pic>
        <p:nvPicPr>
          <p:cNvPr id="1030" name="Picture 6" descr="Бизнес-леди. успешная сильная женщина-лидер | Премиум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714752"/>
            <a:ext cx="342537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3216020_59-phonoteka-org-p-fon-dlya-prezentatsii-po-skazkam-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 descr="https://lh3.googleusercontent.com/2lQtkKgODXsx6swgjBUS_I3jlo2fw5PO4viyS8ubwrjGEioVDzMXf7fnu0I3LxEspNTDGXjxvnm7_0n1_FTCnsXa2jUfMFN6Df5uPlXl7pB68PY3qgiKcuAhSBgvHdiqu1YsrHBH0023StY-uWfTbPbk=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71678"/>
            <a:ext cx="3807388" cy="2857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114298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Родители</a:t>
            </a:r>
            <a:endParaRPr lang="ru-RU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Исследователи эмоциональной сферы детей Ю.А. Лаптева, И.С. Морозова</a:t>
            </a:r>
            <a:endParaRPr lang="ru-RU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5364" name="Picture 4" descr="Эмоциональный интеллект в бизнес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450220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3216020_59-phonoteka-org-p-fon-dlya-prezentatsii-po-skazkam-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6" name="Picture 2" descr="Волшебный мир детских сказок» громкие чтение 2023, Сабинский район — дата и  место проведения, программа мероприяти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52"/>
            <a:ext cx="7143800" cy="3571900"/>
          </a:xfrm>
          <a:prstGeom prst="rect">
            <a:avLst/>
          </a:prstGeom>
          <a:noFill/>
        </p:spPr>
      </p:pic>
      <p:pic>
        <p:nvPicPr>
          <p:cNvPr id="16388" name="Picture 4" descr="Чтение и рассказывание сказок для развития речи ребенка | Дефектология Про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3863602" cy="2809892"/>
          </a:xfrm>
          <a:prstGeom prst="rect">
            <a:avLst/>
          </a:prstGeom>
          <a:noFill/>
        </p:spPr>
      </p:pic>
      <p:pic>
        <p:nvPicPr>
          <p:cNvPr id="16390" name="Picture 6" descr="18 сказок, которые нужно прочитать ребенку — классика и новинки | PAREN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929066"/>
            <a:ext cx="4071934" cy="2712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3216020_59-phonoteka-org-p-fon-dlya-prezentatsii-po-skazkam-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2" name="Picture 4" descr="Зачем говорить с детьми про эмоции | Вести образо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4656698" cy="2514617"/>
          </a:xfrm>
          <a:prstGeom prst="rect">
            <a:avLst/>
          </a:prstGeom>
          <a:noFill/>
        </p:spPr>
      </p:pic>
      <p:pic>
        <p:nvPicPr>
          <p:cNvPr id="17414" name="Picture 6" descr="Русские народные сказки — слушать бесплатно онлайн | AudioBab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2254956" cy="1571636"/>
          </a:xfrm>
          <a:prstGeom prst="rect">
            <a:avLst/>
          </a:prstGeom>
          <a:noFill/>
        </p:spPr>
      </p:pic>
      <p:pic>
        <p:nvPicPr>
          <p:cNvPr id="17416" name="Picture 8" descr="Русские народные сказки | Журнал Ярмарки Мастер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500174"/>
            <a:ext cx="2381267" cy="1785950"/>
          </a:xfrm>
          <a:prstGeom prst="rect">
            <a:avLst/>
          </a:prstGeom>
          <a:noFill/>
        </p:spPr>
      </p:pic>
      <p:pic>
        <p:nvPicPr>
          <p:cNvPr id="17418" name="Picture 10" descr="Русские народные сказки - читать бесплатно онлай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28604"/>
            <a:ext cx="1928826" cy="1928826"/>
          </a:xfrm>
          <a:prstGeom prst="rect">
            <a:avLst/>
          </a:prstGeom>
          <a:noFill/>
        </p:spPr>
      </p:pic>
      <p:pic>
        <p:nvPicPr>
          <p:cNvPr id="17420" name="Picture 12" descr="Русские народные сказки без автора читать. Что читаем малышам. Сборники  русских сказок. Лучшие издания. Бычок – смоляной бочо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1714488"/>
            <a:ext cx="2405754" cy="1697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86380" y="3571876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Эмоциональный интеллект — </a:t>
            </a: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это умение распознавать свои эмоции и управлять ими.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Эмпатия — </a:t>
            </a:r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это способность почувствовать и понять эмоции других людей. </a:t>
            </a:r>
          </a:p>
          <a:p>
            <a:pPr algn="ctr"/>
            <a:endParaRPr lang="ru-RU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3216020_59-phonoteka-org-p-fon-dlya-prezentatsii-po-skazkam-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6" name="Picture 4" descr="как развить креативность и творческое мышление у ребе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9" y="142852"/>
            <a:ext cx="2714644" cy="2184440"/>
          </a:xfrm>
          <a:prstGeom prst="rect">
            <a:avLst/>
          </a:prstGeom>
          <a:noFill/>
        </p:spPr>
      </p:pic>
      <p:sp>
        <p:nvSpPr>
          <p:cNvPr id="18438" name="AutoShape 6" descr="ДЕТСКИЙ САД И ВСЁ, ЧТО С НИМ СВЯЗАНО: Конспект нод по коммуникации во  второй младшей группе на тему &quot;Что такое хорошо и что такое плохо?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ДЕТСКИЙ САД И ВСЁ, ЧТО С НИМ СВЯЗАНО: Конспект нод по коммуникации во  второй младшей группе на тему &quot;Что такое хорошо и что такое плохо?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ДЕТСКИЙ САД И ВСЁ, ЧТО С НИМ СВЯЗАНО: Конспект нод по коммуникации во  второй младшей группе на тему &quot;Что такое хорошо и что такое плохо?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Игра &amp;quot;Что такое хорошо? Что такое плохо?&amp;quot; - Издательство  Альфа-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2414519" cy="2428892"/>
          </a:xfrm>
          <a:prstGeom prst="rect">
            <a:avLst/>
          </a:prstGeom>
          <a:noFill/>
        </p:spPr>
      </p:pic>
      <p:pic>
        <p:nvPicPr>
          <p:cNvPr id="18446" name="Picture 14" descr="Зайкина избушка русская народная сказка читать онлайн бесплатно | Русская  сказ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286124"/>
            <a:ext cx="2500330" cy="2500330"/>
          </a:xfrm>
          <a:prstGeom prst="rect">
            <a:avLst/>
          </a:prstGeom>
          <a:noFill/>
        </p:spPr>
      </p:pic>
      <p:pic>
        <p:nvPicPr>
          <p:cNvPr id="18449" name="Picture 17" descr="C:\Users\ALENKIY\Desktop\73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429000"/>
            <a:ext cx="295456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3216020_59-phonoteka-org-p-fon-dlya-prezentatsii-po-skazkam-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2" descr="Запуск речи у ребенка и неговорящих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4067644" cy="2857520"/>
          </a:xfrm>
          <a:prstGeom prst="rect">
            <a:avLst/>
          </a:prstGeom>
          <a:noFill/>
        </p:spPr>
      </p:pic>
      <p:pic>
        <p:nvPicPr>
          <p:cNvPr id="19460" name="Picture 4" descr="Как развить творческие способности: 10 дел, идей и упражне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749" y="3786190"/>
            <a:ext cx="419102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3216020_59-phonoteka-org-p-fon-dlya-prezentatsii-po-skazkam-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21429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285728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Segoe Print" pitchFamily="2" charset="0"/>
              </a:rPr>
              <a:t>Чтение сказок</a:t>
            </a:r>
            <a:endParaRPr lang="ru-RU" sz="4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3286124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Понимание и выражение чувств</a:t>
            </a: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164305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Эмоциональный интеллект</a:t>
            </a: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571612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Творческое мышление</a:t>
            </a: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171448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58016" y="1571612"/>
            <a:ext cx="2000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Усвоение социальных норм и ценностей</a:t>
            </a: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20484" name="Picture 4" descr="Развитие социально-коммуникативных навыков у дошкольников по ФГО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4714908" cy="2607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68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ALENKIY</dc:creator>
  <cp:lastModifiedBy>ALENKIY</cp:lastModifiedBy>
  <cp:revision>32</cp:revision>
  <dcterms:created xsi:type="dcterms:W3CDTF">2023-10-16T09:20:50Z</dcterms:created>
  <dcterms:modified xsi:type="dcterms:W3CDTF">2023-10-17T07:38:57Z</dcterms:modified>
</cp:coreProperties>
</file>