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81" r:id="rId4"/>
    <p:sldId id="278" r:id="rId5"/>
    <p:sldId id="273" r:id="rId6"/>
    <p:sldId id="276" r:id="rId7"/>
    <p:sldId id="274" r:id="rId8"/>
    <p:sldId id="277" r:id="rId9"/>
    <p:sldId id="282" r:id="rId10"/>
    <p:sldId id="259" r:id="rId11"/>
    <p:sldId id="279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B5852CC5-5C83-40EC-B06F-248C369A384E}">
          <p14:sldIdLst>
            <p14:sldId id="256"/>
            <p14:sldId id="275"/>
            <p14:sldId id="272"/>
            <p14:sldId id="273"/>
            <p14:sldId id="276"/>
            <p14:sldId id="274"/>
            <p14:sldId id="278"/>
            <p14:sldId id="277"/>
          </p14:sldIdLst>
        </p14:section>
        <p14:section name="Untitled Section" id="{140A8EF3-A7A9-4957-BD75-3F08CBE47797}">
          <p14:sldIdLst>
            <p14:sldId id="259"/>
            <p14:sldId id="279"/>
            <p14:sldId id="2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1BA1FB-1299-43DC-B994-E1CBDB93B3DB}" v="568" dt="2023-12-10T19:57:51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0" autoAdjust="0"/>
    <p:restoredTop sz="94598" autoAdjust="0"/>
  </p:normalViewPr>
  <p:slideViewPr>
    <p:cSldViewPr snapToGrid="0">
      <p:cViewPr varScale="1">
        <p:scale>
          <a:sx n="78" d="100"/>
          <a:sy n="78" d="100"/>
        </p:scale>
        <p:origin x="-23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btsova, Marina (Contractor)" userId="2d7f0b8d-9cd9-4c9a-a179-8f59a9b06b61" providerId="ADAL" clId="{7D1BA1FB-1299-43DC-B994-E1CBDB93B3DB}"/>
    <pc:docChg chg="undo redo custSel addSld delSld modSld sldOrd modMainMaster modSection">
      <pc:chgData name="Zubtsova, Marina (Contractor)" userId="2d7f0b8d-9cd9-4c9a-a179-8f59a9b06b61" providerId="ADAL" clId="{7D1BA1FB-1299-43DC-B994-E1CBDB93B3DB}" dt="2023-12-10T20:10:52.650" v="2982" actId="1076"/>
      <pc:docMkLst>
        <pc:docMk/>
      </pc:docMkLst>
      <pc:sldChg chg="delSp modSp del mod">
        <pc:chgData name="Zubtsova, Marina (Contractor)" userId="2d7f0b8d-9cd9-4c9a-a179-8f59a9b06b61" providerId="ADAL" clId="{7D1BA1FB-1299-43DC-B994-E1CBDB93B3DB}" dt="2023-12-07T13:09:41.873" v="179" actId="47"/>
        <pc:sldMkLst>
          <pc:docMk/>
          <pc:sldMk cId="1129679467" sldId="257"/>
        </pc:sldMkLst>
        <pc:spChg chg="del mod">
          <ac:chgData name="Zubtsova, Marina (Contractor)" userId="2d7f0b8d-9cd9-4c9a-a179-8f59a9b06b61" providerId="ADAL" clId="{7D1BA1FB-1299-43DC-B994-E1CBDB93B3DB}" dt="2023-12-07T13:09:25.993" v="165"/>
          <ac:spMkLst>
            <pc:docMk/>
            <pc:sldMk cId="1129679467" sldId="257"/>
            <ac:spMk id="5" creationId="{75E789E7-608B-BF46-E8C7-BE81B80AE7D5}"/>
          </ac:spMkLst>
        </pc:spChg>
      </pc:sldChg>
      <pc:sldChg chg="addSp delSp modSp new del mod modTransition setBg modAnim chgLayout">
        <pc:chgData name="Zubtsova, Marina (Contractor)" userId="2d7f0b8d-9cd9-4c9a-a179-8f59a9b06b61" providerId="ADAL" clId="{7D1BA1FB-1299-43DC-B994-E1CBDB93B3DB}" dt="2023-12-10T19:11:35.287" v="2767" actId="2696"/>
        <pc:sldMkLst>
          <pc:docMk/>
          <pc:sldMk cId="1800353064" sldId="257"/>
        </pc:sldMkLst>
        <pc:spChg chg="del mod">
          <ac:chgData name="Zubtsova, Marina (Contractor)" userId="2d7f0b8d-9cd9-4c9a-a179-8f59a9b06b61" providerId="ADAL" clId="{7D1BA1FB-1299-43DC-B994-E1CBDB93B3DB}" dt="2023-12-09T08:49:12.029" v="262" actId="478"/>
          <ac:spMkLst>
            <pc:docMk/>
            <pc:sldMk cId="1800353064" sldId="257"/>
            <ac:spMk id="2" creationId="{07EB0500-7BC1-E295-1D4D-CB84E98D1579}"/>
          </ac:spMkLst>
        </pc:spChg>
        <pc:spChg chg="del">
          <ac:chgData name="Zubtsova, Marina (Contractor)" userId="2d7f0b8d-9cd9-4c9a-a179-8f59a9b06b61" providerId="ADAL" clId="{7D1BA1FB-1299-43DC-B994-E1CBDB93B3DB}" dt="2023-12-07T13:35:00.532" v="181"/>
          <ac:spMkLst>
            <pc:docMk/>
            <pc:sldMk cId="1800353064" sldId="257"/>
            <ac:spMk id="3" creationId="{00F747CB-D315-01B8-556E-D84BA7448A8E}"/>
          </ac:spMkLst>
        </pc:spChg>
        <pc:spChg chg="add del mod">
          <ac:chgData name="Zubtsova, Marina (Contractor)" userId="2d7f0b8d-9cd9-4c9a-a179-8f59a9b06b61" providerId="ADAL" clId="{7D1BA1FB-1299-43DC-B994-E1CBDB93B3DB}" dt="2023-12-09T09:11:39.416" v="1063" actId="6264"/>
          <ac:spMkLst>
            <pc:docMk/>
            <pc:sldMk cId="1800353064" sldId="257"/>
            <ac:spMk id="6" creationId="{AF350FDB-A059-E10A-71BD-40F67609234E}"/>
          </ac:spMkLst>
        </pc:spChg>
        <pc:spChg chg="add del mod ord">
          <ac:chgData name="Zubtsova, Marina (Contractor)" userId="2d7f0b8d-9cd9-4c9a-a179-8f59a9b06b61" providerId="ADAL" clId="{7D1BA1FB-1299-43DC-B994-E1CBDB93B3DB}" dt="2023-12-09T09:11:49.350" v="1064" actId="478"/>
          <ac:spMkLst>
            <pc:docMk/>
            <pc:sldMk cId="1800353064" sldId="257"/>
            <ac:spMk id="7" creationId="{CA506DD4-0DCC-9A89-BF7E-26CE8BD665C0}"/>
          </ac:spMkLst>
        </pc:spChg>
        <pc:spChg chg="add del mod">
          <ac:chgData name="Zubtsova, Marina (Contractor)" userId="2d7f0b8d-9cd9-4c9a-a179-8f59a9b06b61" providerId="ADAL" clId="{7D1BA1FB-1299-43DC-B994-E1CBDB93B3DB}" dt="2023-12-09T08:50:15.372" v="305" actId="26606"/>
          <ac:spMkLst>
            <pc:docMk/>
            <pc:sldMk cId="1800353064" sldId="257"/>
            <ac:spMk id="9" creationId="{91299485-CA82-C898-8B0E-F37C45085AEB}"/>
          </ac:spMkLst>
        </pc:spChg>
        <pc:spChg chg="add del">
          <ac:chgData name="Zubtsova, Marina (Contractor)" userId="2d7f0b8d-9cd9-4c9a-a179-8f59a9b06b61" providerId="ADAL" clId="{7D1BA1FB-1299-43DC-B994-E1CBDB93B3DB}" dt="2023-12-09T08:50:15.372" v="305" actId="26606"/>
          <ac:spMkLst>
            <pc:docMk/>
            <pc:sldMk cId="1800353064" sldId="257"/>
            <ac:spMk id="12" creationId="{79BB35BC-D5C2-4C8B-A22A-A71E6191913B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17" creationId="{F3060C83-F051-4F0E-ABAD-AA0DFC48B218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19" creationId="{83C98ABE-055B-441F-B07E-44F97F083C39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21" creationId="{29FDB030-9B49-4CED-8CCD-4D99382388AC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23" creationId="{3783CA14-24A1-485C-8B30-D6A5D87987AD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25" creationId="{9A97C86A-04D6-40F7-AE84-31AB43E6A846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27" creationId="{FF9F2414-84E8-453E-B1F3-389FDE8192D9}"/>
          </ac:spMkLst>
        </pc:spChg>
        <pc:spChg chg="add del">
          <ac:chgData name="Zubtsova, Marina (Contractor)" userId="2d7f0b8d-9cd9-4c9a-a179-8f59a9b06b61" providerId="ADAL" clId="{7D1BA1FB-1299-43DC-B994-E1CBDB93B3DB}" dt="2023-12-09T08:49:38.732" v="272" actId="26606"/>
          <ac:spMkLst>
            <pc:docMk/>
            <pc:sldMk cId="1800353064" sldId="257"/>
            <ac:spMk id="29" creationId="{3ECA69A1-7536-43AC-85EF-C7106179F5ED}"/>
          </ac:spMkLst>
        </pc:spChg>
        <pc:spChg chg="add del">
          <ac:chgData name="Zubtsova, Marina (Contractor)" userId="2d7f0b8d-9cd9-4c9a-a179-8f59a9b06b61" providerId="ADAL" clId="{7D1BA1FB-1299-43DC-B994-E1CBDB93B3DB}" dt="2023-12-09T08:49:40.256" v="275" actId="26606"/>
          <ac:spMkLst>
            <pc:docMk/>
            <pc:sldMk cId="1800353064" sldId="257"/>
            <ac:spMk id="31" creationId="{38CB19FB-7C96-4FEC-9331-E826E4E36CE4}"/>
          </ac:spMkLst>
        </pc:spChg>
        <pc:spChg chg="add del">
          <ac:chgData name="Zubtsova, Marina (Contractor)" userId="2d7f0b8d-9cd9-4c9a-a179-8f59a9b06b61" providerId="ADAL" clId="{7D1BA1FB-1299-43DC-B994-E1CBDB93B3DB}" dt="2023-12-09T08:49:43.333" v="278" actId="26606"/>
          <ac:spMkLst>
            <pc:docMk/>
            <pc:sldMk cId="1800353064" sldId="257"/>
            <ac:spMk id="36" creationId="{AB8C311F-7253-4AED-9701-7FC0708C41C7}"/>
          </ac:spMkLst>
        </pc:spChg>
        <pc:spChg chg="add del">
          <ac:chgData name="Zubtsova, Marina (Contractor)" userId="2d7f0b8d-9cd9-4c9a-a179-8f59a9b06b61" providerId="ADAL" clId="{7D1BA1FB-1299-43DC-B994-E1CBDB93B3DB}" dt="2023-12-09T08:49:43.333" v="278" actId="26606"/>
          <ac:spMkLst>
            <pc:docMk/>
            <pc:sldMk cId="1800353064" sldId="257"/>
            <ac:spMk id="37" creationId="{E2384209-CB15-4CDF-9D31-C44FD9A3F20D}"/>
          </ac:spMkLst>
        </pc:spChg>
        <pc:spChg chg="add del">
          <ac:chgData name="Zubtsova, Marina (Contractor)" userId="2d7f0b8d-9cd9-4c9a-a179-8f59a9b06b61" providerId="ADAL" clId="{7D1BA1FB-1299-43DC-B994-E1CBDB93B3DB}" dt="2023-12-09T08:49:43.333" v="278" actId="26606"/>
          <ac:spMkLst>
            <pc:docMk/>
            <pc:sldMk cId="1800353064" sldId="257"/>
            <ac:spMk id="38" creationId="{2633B3B5-CC90-43F0-8714-D31D1F3F0209}"/>
          </ac:spMkLst>
        </pc:spChg>
        <pc:spChg chg="add del">
          <ac:chgData name="Zubtsova, Marina (Contractor)" userId="2d7f0b8d-9cd9-4c9a-a179-8f59a9b06b61" providerId="ADAL" clId="{7D1BA1FB-1299-43DC-B994-E1CBDB93B3DB}" dt="2023-12-09T08:49:43.333" v="278" actId="26606"/>
          <ac:spMkLst>
            <pc:docMk/>
            <pc:sldMk cId="1800353064" sldId="257"/>
            <ac:spMk id="39" creationId="{A8D57A06-A426-446D-B02C-A2DC6B62E45E}"/>
          </ac:spMkLst>
        </pc:spChg>
        <pc:spChg chg="add del">
          <ac:chgData name="Zubtsova, Marina (Contractor)" userId="2d7f0b8d-9cd9-4c9a-a179-8f59a9b06b61" providerId="ADAL" clId="{7D1BA1FB-1299-43DC-B994-E1CBDB93B3DB}" dt="2023-12-09T08:50:09.513" v="302" actId="26606"/>
          <ac:spMkLst>
            <pc:docMk/>
            <pc:sldMk cId="1800353064" sldId="257"/>
            <ac:spMk id="41" creationId="{6680F1D3-7650-4307-A001-0163AD371D29}"/>
          </ac:spMkLst>
        </pc:spChg>
        <pc:spChg chg="add del">
          <ac:chgData name="Zubtsova, Marina (Contractor)" userId="2d7f0b8d-9cd9-4c9a-a179-8f59a9b06b61" providerId="ADAL" clId="{7D1BA1FB-1299-43DC-B994-E1CBDB93B3DB}" dt="2023-12-09T08:49:46.444" v="284" actId="26606"/>
          <ac:spMkLst>
            <pc:docMk/>
            <pc:sldMk cId="1800353064" sldId="257"/>
            <ac:spMk id="46" creationId="{6680F1D3-7650-4307-A001-0163AD371D29}"/>
          </ac:spMkLst>
        </pc:spChg>
        <pc:spChg chg="add del">
          <ac:chgData name="Zubtsova, Marina (Contractor)" userId="2d7f0b8d-9cd9-4c9a-a179-8f59a9b06b61" providerId="ADAL" clId="{7D1BA1FB-1299-43DC-B994-E1CBDB93B3DB}" dt="2023-12-09T08:49:49.783" v="287" actId="26606"/>
          <ac:spMkLst>
            <pc:docMk/>
            <pc:sldMk cId="1800353064" sldId="257"/>
            <ac:spMk id="48" creationId="{E559D998-AB6C-46E1-B394-118E9A1E2D62}"/>
          </ac:spMkLst>
        </pc:spChg>
        <pc:spChg chg="add del">
          <ac:chgData name="Zubtsova, Marina (Contractor)" userId="2d7f0b8d-9cd9-4c9a-a179-8f59a9b06b61" providerId="ADAL" clId="{7D1BA1FB-1299-43DC-B994-E1CBDB93B3DB}" dt="2023-12-09T08:49:52.224" v="290" actId="26606"/>
          <ac:spMkLst>
            <pc:docMk/>
            <pc:sldMk cId="1800353064" sldId="257"/>
            <ac:spMk id="50" creationId="{E5093ECC-8BEB-4546-A80D-0B48876623DE}"/>
          </ac:spMkLst>
        </pc:spChg>
        <pc:spChg chg="add del">
          <ac:chgData name="Zubtsova, Marina (Contractor)" userId="2d7f0b8d-9cd9-4c9a-a179-8f59a9b06b61" providerId="ADAL" clId="{7D1BA1FB-1299-43DC-B994-E1CBDB93B3DB}" dt="2023-12-09T08:50:08.163" v="300" actId="26606"/>
          <ac:spMkLst>
            <pc:docMk/>
            <pc:sldMk cId="1800353064" sldId="257"/>
            <ac:spMk id="52" creationId="{42A4FC2C-047E-45A5-965D-8E1E3BF09BC6}"/>
          </ac:spMkLst>
        </pc:spChg>
        <pc:spChg chg="add del">
          <ac:chgData name="Zubtsova, Marina (Contractor)" userId="2d7f0b8d-9cd9-4c9a-a179-8f59a9b06b61" providerId="ADAL" clId="{7D1BA1FB-1299-43DC-B994-E1CBDB93B3DB}" dt="2023-12-09T08:50:07.468" v="298" actId="26606"/>
          <ac:spMkLst>
            <pc:docMk/>
            <pc:sldMk cId="1800353064" sldId="257"/>
            <ac:spMk id="57" creationId="{6680F1D3-7650-4307-A001-0163AD371D29}"/>
          </ac:spMkLst>
        </pc:spChg>
        <pc:grpChg chg="add del">
          <ac:chgData name="Zubtsova, Marina (Contractor)" userId="2d7f0b8d-9cd9-4c9a-a179-8f59a9b06b61" providerId="ADAL" clId="{7D1BA1FB-1299-43DC-B994-E1CBDB93B3DB}" dt="2023-12-09T08:49:40.256" v="275" actId="26606"/>
          <ac:grpSpMkLst>
            <pc:docMk/>
            <pc:sldMk cId="1800353064" sldId="257"/>
            <ac:grpSpMk id="32" creationId="{DF071BB7-867E-46A9-A7C2-3FCB28CB8FBD}"/>
          </ac:grpSpMkLst>
        </pc:grpChg>
        <pc:picChg chg="add del">
          <ac:chgData name="Zubtsova, Marina (Contractor)" userId="2d7f0b8d-9cd9-4c9a-a179-8f59a9b06b61" providerId="ADAL" clId="{7D1BA1FB-1299-43DC-B994-E1CBDB93B3DB}" dt="2023-12-09T08:49:52.224" v="290" actId="26606"/>
          <ac:picMkLst>
            <pc:docMk/>
            <pc:sldMk cId="1800353064" sldId="257"/>
            <ac:picMk id="5" creationId="{463D33F3-49CA-BA25-79DF-BD8C1FF25A6D}"/>
          </ac:picMkLst>
        </pc:picChg>
        <pc:picChg chg="add del mod replId">
          <ac:chgData name="Zubtsova, Marina (Contractor)" userId="2d7f0b8d-9cd9-4c9a-a179-8f59a9b06b61" providerId="ADAL" clId="{7D1BA1FB-1299-43DC-B994-E1CBDB93B3DB}" dt="2023-12-09T08:50:09.513" v="302" actId="26606"/>
          <ac:picMkLst>
            <pc:docMk/>
            <pc:sldMk cId="1800353064" sldId="257"/>
            <ac:picMk id="5" creationId="{47348CB4-33E7-6B02-60DC-2C3616C3ABCA}"/>
          </ac:picMkLst>
        </pc:picChg>
        <pc:picChg chg="add del">
          <ac:chgData name="Zubtsova, Marina (Contractor)" userId="2d7f0b8d-9cd9-4c9a-a179-8f59a9b06b61" providerId="ADAL" clId="{7D1BA1FB-1299-43DC-B994-E1CBDB93B3DB}" dt="2023-12-09T08:49:49.783" v="287" actId="26606"/>
          <ac:picMkLst>
            <pc:docMk/>
            <pc:sldMk cId="1800353064" sldId="257"/>
            <ac:picMk id="5" creationId="{4C0A8615-9E97-E9A8-2F6A-CE5D54A16968}"/>
          </ac:picMkLst>
        </pc:picChg>
        <pc:picChg chg="add del">
          <ac:chgData name="Zubtsova, Marina (Contractor)" userId="2d7f0b8d-9cd9-4c9a-a179-8f59a9b06b61" providerId="ADAL" clId="{7D1BA1FB-1299-43DC-B994-E1CBDB93B3DB}" dt="2023-12-09T08:49:46.444" v="284" actId="26606"/>
          <ac:picMkLst>
            <pc:docMk/>
            <pc:sldMk cId="1800353064" sldId="257"/>
            <ac:picMk id="5" creationId="{669AF9D5-B430-CBAB-5B8D-9E04F0BEA072}"/>
          </ac:picMkLst>
        </pc:picChg>
        <pc:picChg chg="add del mod replId">
          <ac:chgData name="Zubtsova, Marina (Contractor)" userId="2d7f0b8d-9cd9-4c9a-a179-8f59a9b06b61" providerId="ADAL" clId="{7D1BA1FB-1299-43DC-B994-E1CBDB93B3DB}" dt="2023-12-09T08:50:15.372" v="305" actId="26606"/>
          <ac:picMkLst>
            <pc:docMk/>
            <pc:sldMk cId="1800353064" sldId="257"/>
            <ac:picMk id="5" creationId="{6EE8CF6B-95EF-63E4-B36F-0A99953A9541}"/>
          </ac:picMkLst>
        </pc:picChg>
        <pc:picChg chg="add del">
          <ac:chgData name="Zubtsova, Marina (Contractor)" userId="2d7f0b8d-9cd9-4c9a-a179-8f59a9b06b61" providerId="ADAL" clId="{7D1BA1FB-1299-43DC-B994-E1CBDB93B3DB}" dt="2023-12-09T08:49:43.333" v="278" actId="26606"/>
          <ac:picMkLst>
            <pc:docMk/>
            <pc:sldMk cId="1800353064" sldId="257"/>
            <ac:picMk id="5" creationId="{7A86A7EF-F4D9-6D5A-50B6-280F5822923A}"/>
          </ac:picMkLst>
        </pc:picChg>
        <pc:picChg chg="add del mod">
          <ac:chgData name="Zubtsova, Marina (Contractor)" userId="2d7f0b8d-9cd9-4c9a-a179-8f59a9b06b61" providerId="ADAL" clId="{7D1BA1FB-1299-43DC-B994-E1CBDB93B3DB}" dt="2023-12-09T08:50:07.468" v="298" actId="26606"/>
          <ac:picMkLst>
            <pc:docMk/>
            <pc:sldMk cId="1800353064" sldId="257"/>
            <ac:picMk id="5" creationId="{7FFFD919-96BB-E336-A154-1F65ABE7842D}"/>
          </ac:picMkLst>
        </pc:picChg>
        <pc:picChg chg="add del mod replId">
          <ac:chgData name="Zubtsova, Marina (Contractor)" userId="2d7f0b8d-9cd9-4c9a-a179-8f59a9b06b61" providerId="ADAL" clId="{7D1BA1FB-1299-43DC-B994-E1CBDB93B3DB}" dt="2023-12-09T08:50:08.163" v="300" actId="26606"/>
          <ac:picMkLst>
            <pc:docMk/>
            <pc:sldMk cId="1800353064" sldId="257"/>
            <ac:picMk id="5" creationId="{AC150477-816F-6049-F784-A12EBB9C823A}"/>
          </ac:picMkLst>
        </pc:picChg>
        <pc:picChg chg="add del">
          <ac:chgData name="Zubtsova, Marina (Contractor)" userId="2d7f0b8d-9cd9-4c9a-a179-8f59a9b06b61" providerId="ADAL" clId="{7D1BA1FB-1299-43DC-B994-E1CBDB93B3DB}" dt="2023-12-09T08:49:40.256" v="275" actId="26606"/>
          <ac:picMkLst>
            <pc:docMk/>
            <pc:sldMk cId="1800353064" sldId="257"/>
            <ac:picMk id="5" creationId="{E9549FF6-595B-63D6-DEAF-AB651037F1A1}"/>
          </ac:picMkLst>
        </pc:picChg>
        <pc:picChg chg="add del">
          <ac:chgData name="Zubtsova, Marina (Contractor)" userId="2d7f0b8d-9cd9-4c9a-a179-8f59a9b06b61" providerId="ADAL" clId="{7D1BA1FB-1299-43DC-B994-E1CBDB93B3DB}" dt="2023-12-09T08:49:38.732" v="272" actId="26606"/>
          <ac:picMkLst>
            <pc:docMk/>
            <pc:sldMk cId="1800353064" sldId="257"/>
            <ac:picMk id="5" creationId="{FD6D3650-4C69-83C9-58F1-9D3032ED7678}"/>
          </ac:picMkLst>
        </pc:picChg>
        <pc:picChg chg="add del mod ord replId">
          <ac:chgData name="Zubtsova, Marina (Contractor)" userId="2d7f0b8d-9cd9-4c9a-a179-8f59a9b06b61" providerId="ADAL" clId="{7D1BA1FB-1299-43DC-B994-E1CBDB93B3DB}" dt="2023-12-09T10:14:15.100" v="2420" actId="14100"/>
          <ac:picMkLst>
            <pc:docMk/>
            <pc:sldMk cId="1800353064" sldId="257"/>
            <ac:picMk id="5" creationId="{FEDFDF3B-2144-6749-6453-5BB8FFEC22BB}"/>
          </ac:picMkLst>
        </pc:picChg>
      </pc:sldChg>
      <pc:sldChg chg="addSp delSp modSp new del mod">
        <pc:chgData name="Zubtsova, Marina (Contractor)" userId="2d7f0b8d-9cd9-4c9a-a179-8f59a9b06b61" providerId="ADAL" clId="{7D1BA1FB-1299-43DC-B994-E1CBDB93B3DB}" dt="2023-12-10T19:11:43.276" v="2768" actId="2696"/>
        <pc:sldMkLst>
          <pc:docMk/>
          <pc:sldMk cId="2835354620" sldId="258"/>
        </pc:sldMkLst>
        <pc:spChg chg="del">
          <ac:chgData name="Zubtsova, Marina (Contractor)" userId="2d7f0b8d-9cd9-4c9a-a179-8f59a9b06b61" providerId="ADAL" clId="{7D1BA1FB-1299-43DC-B994-E1CBDB93B3DB}" dt="2023-12-09T09:31:19.443" v="1416" actId="478"/>
          <ac:spMkLst>
            <pc:docMk/>
            <pc:sldMk cId="2835354620" sldId="258"/>
            <ac:spMk id="2" creationId="{D5683DF0-4AA4-765D-94B1-5AABF58ACD66}"/>
          </ac:spMkLst>
        </pc:spChg>
        <pc:spChg chg="del">
          <ac:chgData name="Zubtsova, Marina (Contractor)" userId="2d7f0b8d-9cd9-4c9a-a179-8f59a9b06b61" providerId="ADAL" clId="{7D1BA1FB-1299-43DC-B994-E1CBDB93B3DB}" dt="2023-12-07T13:35:24.891" v="185"/>
          <ac:spMkLst>
            <pc:docMk/>
            <pc:sldMk cId="2835354620" sldId="258"/>
            <ac:spMk id="3" creationId="{70A4597D-04FE-05F3-95EA-6D671C1ABD7C}"/>
          </ac:spMkLst>
        </pc:spChg>
        <pc:picChg chg="add mod">
          <ac:chgData name="Zubtsova, Marina (Contractor)" userId="2d7f0b8d-9cd9-4c9a-a179-8f59a9b06b61" providerId="ADAL" clId="{7D1BA1FB-1299-43DC-B994-E1CBDB93B3DB}" dt="2023-12-09T10:12:35.764" v="1936" actId="14861"/>
          <ac:picMkLst>
            <pc:docMk/>
            <pc:sldMk cId="2835354620" sldId="258"/>
            <ac:picMk id="5" creationId="{D398BE75-F26B-FFFB-918D-5472D0DBBE84}"/>
          </ac:picMkLst>
        </pc:picChg>
      </pc:sldChg>
      <pc:sldChg chg="addSp delSp modSp del mod modClrScheme delDesignElem chgLayout">
        <pc:chgData name="Zubtsova, Marina (Contractor)" userId="2d7f0b8d-9cd9-4c9a-a179-8f59a9b06b61" providerId="ADAL" clId="{7D1BA1FB-1299-43DC-B994-E1CBDB93B3DB}" dt="2023-12-07T13:09:40.902" v="178" actId="47"/>
        <pc:sldMkLst>
          <pc:docMk/>
          <pc:sldMk cId="2935749135" sldId="258"/>
        </pc:sldMkLst>
        <pc:spChg chg="add del mod ord">
          <ac:chgData name="Zubtsova, Marina (Contractor)" userId="2d7f0b8d-9cd9-4c9a-a179-8f59a9b06b61" providerId="ADAL" clId="{7D1BA1FB-1299-43DC-B994-E1CBDB93B3DB}" dt="2023-11-29T14:07:01.554" v="91" actId="478"/>
          <ac:spMkLst>
            <pc:docMk/>
            <pc:sldMk cId="2935749135" sldId="258"/>
            <ac:spMk id="2" creationId="{1E06E540-1F29-0004-21B3-45FFF6BF0E95}"/>
          </ac:spMkLst>
        </pc:spChg>
        <pc:spChg chg="add del mod ord">
          <ac:chgData name="Zubtsova, Marina (Contractor)" userId="2d7f0b8d-9cd9-4c9a-a179-8f59a9b06b61" providerId="ADAL" clId="{7D1BA1FB-1299-43DC-B994-E1CBDB93B3DB}" dt="2023-11-29T14:07:25.221" v="92" actId="34307"/>
          <ac:spMkLst>
            <pc:docMk/>
            <pc:sldMk cId="2935749135" sldId="258"/>
            <ac:spMk id="3" creationId="{2F8FB6AF-D361-8AD2-75EA-9A7BDFBC34C9}"/>
          </ac:spMkLst>
        </pc:spChg>
        <pc:spChg chg="add del mod">
          <ac:chgData name="Zubtsova, Marina (Contractor)" userId="2d7f0b8d-9cd9-4c9a-a179-8f59a9b06b61" providerId="ADAL" clId="{7D1BA1FB-1299-43DC-B994-E1CBDB93B3DB}" dt="2023-11-29T14:10:07.113" v="106" actId="931"/>
          <ac:spMkLst>
            <pc:docMk/>
            <pc:sldMk cId="2935749135" sldId="258"/>
            <ac:spMk id="6" creationId="{5F790245-6BC0-E445-E1EB-432F66272D21}"/>
          </ac:spMkLst>
        </pc:spChg>
        <pc:spChg chg="mod ord">
          <ac:chgData name="Zubtsova, Marina (Contractor)" userId="2d7f0b8d-9cd9-4c9a-a179-8f59a9b06b61" providerId="ADAL" clId="{7D1BA1FB-1299-43DC-B994-E1CBDB93B3DB}" dt="2023-11-29T14:06:50.423" v="90" actId="700"/>
          <ac:spMkLst>
            <pc:docMk/>
            <pc:sldMk cId="2935749135" sldId="258"/>
            <ac:spMk id="8" creationId="{5E83BB13-2A69-B22B-AE2F-176BB18B8CE5}"/>
          </ac:spMkLst>
        </pc:spChg>
        <pc:spChg chg="del">
          <ac:chgData name="Zubtsova, Marina (Contractor)" userId="2d7f0b8d-9cd9-4c9a-a179-8f59a9b06b61" providerId="ADAL" clId="{7D1BA1FB-1299-43DC-B994-E1CBDB93B3DB}" dt="2023-11-29T14:06:50.423" v="90" actId="700"/>
          <ac:spMkLst>
            <pc:docMk/>
            <pc:sldMk cId="2935749135" sldId="258"/>
            <ac:spMk id="23" creationId="{04812C46-200A-4DEB-A05E-3ED6C68C2387}"/>
          </ac:spMkLst>
        </pc:spChg>
        <pc:spChg chg="del">
          <ac:chgData name="Zubtsova, Marina (Contractor)" userId="2d7f0b8d-9cd9-4c9a-a179-8f59a9b06b61" providerId="ADAL" clId="{7D1BA1FB-1299-43DC-B994-E1CBDB93B3DB}" dt="2023-11-29T14:06:50.423" v="90" actId="700"/>
          <ac:spMkLst>
            <pc:docMk/>
            <pc:sldMk cId="2935749135" sldId="258"/>
            <ac:spMk id="25" creationId="{D1EA859B-E555-4109-94F3-6700E046E008}"/>
          </ac:spMkLst>
        </pc:spChg>
        <pc:picChg chg="add del mod ord">
          <ac:chgData name="Zubtsova, Marina (Contractor)" userId="2d7f0b8d-9cd9-4c9a-a179-8f59a9b06b61" providerId="ADAL" clId="{7D1BA1FB-1299-43DC-B994-E1CBDB93B3DB}" dt="2023-11-29T14:08:31.761" v="93" actId="478"/>
          <ac:picMkLst>
            <pc:docMk/>
            <pc:sldMk cId="2935749135" sldId="258"/>
            <ac:picMk id="4" creationId="{466284F6-FFA0-749A-B022-8227CEDD6F1B}"/>
          </ac:picMkLst>
        </pc:picChg>
        <pc:picChg chg="add del mod">
          <ac:chgData name="Zubtsova, Marina (Contractor)" userId="2d7f0b8d-9cd9-4c9a-a179-8f59a9b06b61" providerId="ADAL" clId="{7D1BA1FB-1299-43DC-B994-E1CBDB93B3DB}" dt="2023-11-29T14:10:22.032" v="108" actId="14100"/>
          <ac:picMkLst>
            <pc:docMk/>
            <pc:sldMk cId="2935749135" sldId="258"/>
            <ac:picMk id="9" creationId="{2A703B13-32F2-3197-192D-8613F01EE738}"/>
          </ac:picMkLst>
        </pc:picChg>
        <pc:picChg chg="del">
          <ac:chgData name="Zubtsova, Marina (Contractor)" userId="2d7f0b8d-9cd9-4c9a-a179-8f59a9b06b61" providerId="ADAL" clId="{7D1BA1FB-1299-43DC-B994-E1CBDB93B3DB}" dt="2023-11-29T10:27:19.795" v="30" actId="478"/>
          <ac:picMkLst>
            <pc:docMk/>
            <pc:sldMk cId="2935749135" sldId="258"/>
            <ac:picMk id="10" creationId="{C2A001E8-4CF4-3E11-7F5B-DFA2655523D2}"/>
          </ac:picMkLst>
        </pc:picChg>
      </pc:sldChg>
      <pc:sldChg chg="addSp delSp modSp del mod">
        <pc:chgData name="Zubtsova, Marina (Contractor)" userId="2d7f0b8d-9cd9-4c9a-a179-8f59a9b06b61" providerId="ADAL" clId="{7D1BA1FB-1299-43DC-B994-E1CBDB93B3DB}" dt="2023-12-07T13:09:39.046" v="174" actId="47"/>
        <pc:sldMkLst>
          <pc:docMk/>
          <pc:sldMk cId="17407167" sldId="259"/>
        </pc:sldMkLst>
        <pc:spChg chg="mod">
          <ac:chgData name="Zubtsova, Marina (Contractor)" userId="2d7f0b8d-9cd9-4c9a-a179-8f59a9b06b61" providerId="ADAL" clId="{7D1BA1FB-1299-43DC-B994-E1CBDB93B3DB}" dt="2023-11-29T13:33:36.280" v="52" actId="120"/>
          <ac:spMkLst>
            <pc:docMk/>
            <pc:sldMk cId="17407167" sldId="259"/>
            <ac:spMk id="2" creationId="{A83443F8-BDD6-BF2C-D73E-165AA3B2D19C}"/>
          </ac:spMkLst>
        </pc:spChg>
        <pc:spChg chg="mod">
          <ac:chgData name="Zubtsova, Marina (Contractor)" userId="2d7f0b8d-9cd9-4c9a-a179-8f59a9b06b61" providerId="ADAL" clId="{7D1BA1FB-1299-43DC-B994-E1CBDB93B3DB}" dt="2023-11-29T13:43:26.239" v="56" actId="27636"/>
          <ac:spMkLst>
            <pc:docMk/>
            <pc:sldMk cId="17407167" sldId="259"/>
            <ac:spMk id="4" creationId="{D3969E55-E244-FAFB-0E56-D36358AB5668}"/>
          </ac:spMkLst>
        </pc:spChg>
        <pc:spChg chg="add del mod">
          <ac:chgData name="Zubtsova, Marina (Contractor)" userId="2d7f0b8d-9cd9-4c9a-a179-8f59a9b06b61" providerId="ADAL" clId="{7D1BA1FB-1299-43DC-B994-E1CBDB93B3DB}" dt="2023-11-29T13:33:43.713" v="53" actId="478"/>
          <ac:spMkLst>
            <pc:docMk/>
            <pc:sldMk cId="17407167" sldId="259"/>
            <ac:spMk id="5" creationId="{4243A496-A9F6-0D74-59C5-6BF62EF7CEC7}"/>
          </ac:spMkLst>
        </pc:spChg>
        <pc:spChg chg="add del">
          <ac:chgData name="Zubtsova, Marina (Contractor)" userId="2d7f0b8d-9cd9-4c9a-a179-8f59a9b06b61" providerId="ADAL" clId="{7D1BA1FB-1299-43DC-B994-E1CBDB93B3DB}" dt="2023-11-20T05:50:45.725" v="18" actId="26606"/>
          <ac:spMkLst>
            <pc:docMk/>
            <pc:sldMk cId="17407167" sldId="259"/>
            <ac:spMk id="11" creationId="{D009D6D5-DAC2-4A8B-A17A-E206B9012D09}"/>
          </ac:spMkLst>
        </pc:spChg>
        <pc:spChg chg="add del">
          <ac:chgData name="Zubtsova, Marina (Contractor)" userId="2d7f0b8d-9cd9-4c9a-a179-8f59a9b06b61" providerId="ADAL" clId="{7D1BA1FB-1299-43DC-B994-E1CBDB93B3DB}" dt="2023-11-20T05:50:38.566" v="13" actId="26606"/>
          <ac:spMkLst>
            <pc:docMk/>
            <pc:sldMk cId="17407167" sldId="259"/>
            <ac:spMk id="16" creationId="{201CC55D-ED54-4C5C-95E6-10947BD1103B}"/>
          </ac:spMkLst>
        </pc:spChg>
        <pc:spChg chg="add del">
          <ac:chgData name="Zubtsova, Marina (Contractor)" userId="2d7f0b8d-9cd9-4c9a-a179-8f59a9b06b61" providerId="ADAL" clId="{7D1BA1FB-1299-43DC-B994-E1CBDB93B3DB}" dt="2023-11-20T05:50:38.566" v="13" actId="26606"/>
          <ac:spMkLst>
            <pc:docMk/>
            <pc:sldMk cId="17407167" sldId="259"/>
            <ac:spMk id="22" creationId="{3873B707-463F-40B0-8227-E8CC6C67EB25}"/>
          </ac:spMkLst>
        </pc:spChg>
        <pc:spChg chg="add del">
          <ac:chgData name="Zubtsova, Marina (Contractor)" userId="2d7f0b8d-9cd9-4c9a-a179-8f59a9b06b61" providerId="ADAL" clId="{7D1BA1FB-1299-43DC-B994-E1CBDB93B3DB}" dt="2023-11-20T05:50:38.566" v="13" actId="26606"/>
          <ac:spMkLst>
            <pc:docMk/>
            <pc:sldMk cId="17407167" sldId="259"/>
            <ac:spMk id="24" creationId="{C13237C8-E62C-4F0D-A318-BD6FB6C2D138}"/>
          </ac:spMkLst>
        </pc:spChg>
        <pc:spChg chg="add del">
          <ac:chgData name="Zubtsova, Marina (Contractor)" userId="2d7f0b8d-9cd9-4c9a-a179-8f59a9b06b61" providerId="ADAL" clId="{7D1BA1FB-1299-43DC-B994-E1CBDB93B3DB}" dt="2023-11-20T05:50:38.566" v="13" actId="26606"/>
          <ac:spMkLst>
            <pc:docMk/>
            <pc:sldMk cId="17407167" sldId="259"/>
            <ac:spMk id="26" creationId="{19C9EAEA-39D0-4B0E-A0EB-51E7B26740B1}"/>
          </ac:spMkLst>
        </pc:spChg>
        <pc:spChg chg="add del">
          <ac:chgData name="Zubtsova, Marina (Contractor)" userId="2d7f0b8d-9cd9-4c9a-a179-8f59a9b06b61" providerId="ADAL" clId="{7D1BA1FB-1299-43DC-B994-E1CBDB93B3DB}" dt="2023-11-20T05:50:42.141" v="15" actId="26606"/>
          <ac:spMkLst>
            <pc:docMk/>
            <pc:sldMk cId="17407167" sldId="259"/>
            <ac:spMk id="28" creationId="{D009D6D5-DAC2-4A8B-A17A-E206B9012D09}"/>
          </ac:spMkLst>
        </pc:spChg>
        <pc:spChg chg="add del">
          <ac:chgData name="Zubtsova, Marina (Contractor)" userId="2d7f0b8d-9cd9-4c9a-a179-8f59a9b06b61" providerId="ADAL" clId="{7D1BA1FB-1299-43DC-B994-E1CBDB93B3DB}" dt="2023-11-20T05:50:45.725" v="17" actId="26606"/>
          <ac:spMkLst>
            <pc:docMk/>
            <pc:sldMk cId="17407167" sldId="259"/>
            <ac:spMk id="30" creationId="{45D37F4E-DDB4-456B-97E0-9937730A039F}"/>
          </ac:spMkLst>
        </pc:spChg>
        <pc:spChg chg="add del">
          <ac:chgData name="Zubtsova, Marina (Contractor)" userId="2d7f0b8d-9cd9-4c9a-a179-8f59a9b06b61" providerId="ADAL" clId="{7D1BA1FB-1299-43DC-B994-E1CBDB93B3DB}" dt="2023-11-20T05:50:45.725" v="17" actId="26606"/>
          <ac:spMkLst>
            <pc:docMk/>
            <pc:sldMk cId="17407167" sldId="259"/>
            <ac:spMk id="31" creationId="{B2DD41CD-8F47-4F56-AD12-4E2FF7696987}"/>
          </ac:spMkLst>
        </pc:spChg>
        <pc:spChg chg="add">
          <ac:chgData name="Zubtsova, Marina (Contractor)" userId="2d7f0b8d-9cd9-4c9a-a179-8f59a9b06b61" providerId="ADAL" clId="{7D1BA1FB-1299-43DC-B994-E1CBDB93B3DB}" dt="2023-11-20T05:50:45.725" v="18" actId="26606"/>
          <ac:spMkLst>
            <pc:docMk/>
            <pc:sldMk cId="17407167" sldId="259"/>
            <ac:spMk id="33" creationId="{D009D6D5-DAC2-4A8B-A17A-E206B9012D09}"/>
          </ac:spMkLst>
        </pc:spChg>
        <pc:grpChg chg="add del">
          <ac:chgData name="Zubtsova, Marina (Contractor)" userId="2d7f0b8d-9cd9-4c9a-a179-8f59a9b06b61" providerId="ADAL" clId="{7D1BA1FB-1299-43DC-B994-E1CBDB93B3DB}" dt="2023-11-20T05:50:38.566" v="13" actId="26606"/>
          <ac:grpSpMkLst>
            <pc:docMk/>
            <pc:sldMk cId="17407167" sldId="259"/>
            <ac:grpSpMk id="18" creationId="{1DE889C7-FAD6-4397-98E2-05D503484459}"/>
          </ac:grpSpMkLst>
        </pc:grpChg>
        <pc:picChg chg="del mod">
          <ac:chgData name="Zubtsova, Marina (Contractor)" userId="2d7f0b8d-9cd9-4c9a-a179-8f59a9b06b61" providerId="ADAL" clId="{7D1BA1FB-1299-43DC-B994-E1CBDB93B3DB}" dt="2023-11-29T13:33:25.818" v="47" actId="478"/>
          <ac:picMkLst>
            <pc:docMk/>
            <pc:sldMk cId="17407167" sldId="259"/>
            <ac:picMk id="6" creationId="{2EA4404D-22A3-955A-FEF8-C185C819159C}"/>
          </ac:picMkLst>
        </pc:picChg>
      </pc:sldChg>
      <pc:sldChg chg="addSp delSp modSp new mod modAnim">
        <pc:chgData name="Zubtsova, Marina (Contractor)" userId="2d7f0b8d-9cd9-4c9a-a179-8f59a9b06b61" providerId="ADAL" clId="{7D1BA1FB-1299-43DC-B994-E1CBDB93B3DB}" dt="2023-12-10T20:09:04.899" v="2954" actId="1076"/>
        <pc:sldMkLst>
          <pc:docMk/>
          <pc:sldMk cId="2414545653" sldId="259"/>
        </pc:sldMkLst>
        <pc:spChg chg="del">
          <ac:chgData name="Zubtsova, Marina (Contractor)" userId="2d7f0b8d-9cd9-4c9a-a179-8f59a9b06b61" providerId="ADAL" clId="{7D1BA1FB-1299-43DC-B994-E1CBDB93B3DB}" dt="2023-12-09T09:33:14.340" v="1421" actId="478"/>
          <ac:spMkLst>
            <pc:docMk/>
            <pc:sldMk cId="2414545653" sldId="259"/>
            <ac:spMk id="2" creationId="{AF173534-443A-9F01-05A2-5F625E6C2A6E}"/>
          </ac:spMkLst>
        </pc:spChg>
        <pc:spChg chg="del">
          <ac:chgData name="Zubtsova, Marina (Contractor)" userId="2d7f0b8d-9cd9-4c9a-a179-8f59a9b06b61" providerId="ADAL" clId="{7D1BA1FB-1299-43DC-B994-E1CBDB93B3DB}" dt="2023-12-09T08:20:59.096" v="189"/>
          <ac:spMkLst>
            <pc:docMk/>
            <pc:sldMk cId="2414545653" sldId="259"/>
            <ac:spMk id="3" creationId="{46BCE260-A3E0-8997-4BCE-3C6D51F2D2B1}"/>
          </ac:spMkLst>
        </pc:spChg>
        <pc:picChg chg="add mod">
          <ac:chgData name="Zubtsova, Marina (Contractor)" userId="2d7f0b8d-9cd9-4c9a-a179-8f59a9b06b61" providerId="ADAL" clId="{7D1BA1FB-1299-43DC-B994-E1CBDB93B3DB}" dt="2023-12-10T19:52:34.435" v="2872" actId="1076"/>
          <ac:picMkLst>
            <pc:docMk/>
            <pc:sldMk cId="2414545653" sldId="259"/>
            <ac:picMk id="4" creationId="{33606D42-48C9-536B-98B5-17D2CE7548C4}"/>
          </ac:picMkLst>
        </pc:picChg>
        <pc:picChg chg="add del mod ord">
          <ac:chgData name="Zubtsova, Marina (Contractor)" userId="2d7f0b8d-9cd9-4c9a-a179-8f59a9b06b61" providerId="ADAL" clId="{7D1BA1FB-1299-43DC-B994-E1CBDB93B3DB}" dt="2023-12-10T19:45:35.774" v="2835" actId="478"/>
          <ac:picMkLst>
            <pc:docMk/>
            <pc:sldMk cId="2414545653" sldId="259"/>
            <ac:picMk id="7" creationId="{77A0D2E2-F37B-30C6-83E5-B7B99AEAEF4B}"/>
          </ac:picMkLst>
        </pc:picChg>
        <pc:picChg chg="add mod">
          <ac:chgData name="Zubtsova, Marina (Contractor)" userId="2d7f0b8d-9cd9-4c9a-a179-8f59a9b06b61" providerId="ADAL" clId="{7D1BA1FB-1299-43DC-B994-E1CBDB93B3DB}" dt="2023-12-10T20:09:04.899" v="2954" actId="1076"/>
          <ac:picMkLst>
            <pc:docMk/>
            <pc:sldMk cId="2414545653" sldId="259"/>
            <ac:picMk id="9" creationId="{6785729E-D305-8B49-A349-9A9679BC9F65}"/>
          </ac:picMkLst>
        </pc:picChg>
        <pc:picChg chg="add mod ord">
          <ac:chgData name="Zubtsova, Marina (Contractor)" userId="2d7f0b8d-9cd9-4c9a-a179-8f59a9b06b61" providerId="ADAL" clId="{7D1BA1FB-1299-43DC-B994-E1CBDB93B3DB}" dt="2023-12-10T20:09:01.450" v="2953" actId="1076"/>
          <ac:picMkLst>
            <pc:docMk/>
            <pc:sldMk cId="2414545653" sldId="259"/>
            <ac:picMk id="11" creationId="{D30055A0-EE5D-F530-0836-A994EDEE0717}"/>
          </ac:picMkLst>
        </pc:picChg>
      </pc:sldChg>
      <pc:sldChg chg="addSp delSp modSp del mod">
        <pc:chgData name="Zubtsova, Marina (Contractor)" userId="2d7f0b8d-9cd9-4c9a-a179-8f59a9b06b61" providerId="ADAL" clId="{7D1BA1FB-1299-43DC-B994-E1CBDB93B3DB}" dt="2023-12-07T13:09:37.152" v="168" actId="47"/>
        <pc:sldMkLst>
          <pc:docMk/>
          <pc:sldMk cId="1657934329" sldId="260"/>
        </pc:sldMkLst>
        <pc:spChg chg="mod">
          <ac:chgData name="Zubtsova, Marina (Contractor)" userId="2d7f0b8d-9cd9-4c9a-a179-8f59a9b06b61" providerId="ADAL" clId="{7D1BA1FB-1299-43DC-B994-E1CBDB93B3DB}" dt="2023-11-20T05:49:59.048" v="10" actId="26606"/>
          <ac:spMkLst>
            <pc:docMk/>
            <pc:sldMk cId="1657934329" sldId="260"/>
            <ac:spMk id="2" creationId="{533F5B00-2A44-0420-3185-FADD24CE2D4E}"/>
          </ac:spMkLst>
        </pc:spChg>
        <pc:spChg chg="mod">
          <ac:chgData name="Zubtsova, Marina (Contractor)" userId="2d7f0b8d-9cd9-4c9a-a179-8f59a9b06b61" providerId="ADAL" clId="{7D1BA1FB-1299-43DC-B994-E1CBDB93B3DB}" dt="2023-11-29T13:56:58.117" v="85" actId="21"/>
          <ac:spMkLst>
            <pc:docMk/>
            <pc:sldMk cId="1657934329" sldId="260"/>
            <ac:spMk id="4" creationId="{393E1EEE-51D6-6ECC-8EFC-1C943EACC924}"/>
          </ac:spMkLst>
        </pc:spChg>
        <pc:spChg chg="add mod">
          <ac:chgData name="Zubtsova, Marina (Contractor)" userId="2d7f0b8d-9cd9-4c9a-a179-8f59a9b06b61" providerId="ADAL" clId="{7D1BA1FB-1299-43DC-B994-E1CBDB93B3DB}" dt="2023-12-06T14:08:13.426" v="162" actId="478"/>
          <ac:spMkLst>
            <pc:docMk/>
            <pc:sldMk cId="1657934329" sldId="260"/>
            <ac:spMk id="5" creationId="{6E09063D-852D-21E5-5B4D-820F0308C3DF}"/>
          </ac:spMkLst>
        </pc:spChg>
        <pc:spChg chg="del">
          <ac:chgData name="Zubtsova, Marina (Contractor)" userId="2d7f0b8d-9cd9-4c9a-a179-8f59a9b06b61" providerId="ADAL" clId="{7D1BA1FB-1299-43DC-B994-E1CBDB93B3DB}" dt="2023-11-20T05:49:40.411" v="6" actId="26606"/>
          <ac:spMkLst>
            <pc:docMk/>
            <pc:sldMk cId="1657934329" sldId="260"/>
            <ac:spMk id="18" creationId="{F13C74B1-5B17-4795-BED0-7140497B445A}"/>
          </ac:spMkLst>
        </pc:spChg>
        <pc:spChg chg="del">
          <ac:chgData name="Zubtsova, Marina (Contractor)" userId="2d7f0b8d-9cd9-4c9a-a179-8f59a9b06b61" providerId="ADAL" clId="{7D1BA1FB-1299-43DC-B994-E1CBDB93B3DB}" dt="2023-11-20T05:49:40.411" v="6" actId="26606"/>
          <ac:spMkLst>
            <pc:docMk/>
            <pc:sldMk cId="1657934329" sldId="260"/>
            <ac:spMk id="20" creationId="{D4974D33-8DC5-464E-8C6D-BE58F0669C17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25" creationId="{201CC55D-ED54-4C5C-95E6-10947BD1103B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31" creationId="{3873B707-463F-40B0-8227-E8CC6C67EB25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33" creationId="{C13237C8-E62C-4F0D-A318-BD6FB6C2D138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35" creationId="{19C9EAEA-39D0-4B0E-A0EB-51E7B26740B1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0" actId="26606"/>
          <ac:spMkLst>
            <pc:docMk/>
            <pc:sldMk cId="1657934329" sldId="260"/>
            <ac:spMk id="40" creationId="{B0B8DCBA-FEED-46EF-A140-35B904015B49}"/>
          </ac:spMkLst>
        </pc:spChg>
        <pc:spChg chg="add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46" creationId="{3873B707-463F-40B0-8227-E8CC6C67EB25}"/>
          </ac:spMkLst>
        </pc:spChg>
        <pc:spChg chg="add del">
          <ac:chgData name="Zubtsova, Marina (Contractor)" userId="2d7f0b8d-9cd9-4c9a-a179-8f59a9b06b61" providerId="ADAL" clId="{7D1BA1FB-1299-43DC-B994-E1CBDB93B3DB}" dt="2023-11-20T05:49:59.048" v="10" actId="26606"/>
          <ac:spMkLst>
            <pc:docMk/>
            <pc:sldMk cId="1657934329" sldId="260"/>
            <ac:spMk id="47" creationId="{D5B0017B-2ECA-49AF-B397-DC140825DF8D}"/>
          </ac:spMkLst>
        </pc:spChg>
        <pc:spChg chg="add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48" creationId="{C13237C8-E62C-4F0D-A318-BD6FB6C2D138}"/>
          </ac:spMkLst>
        </pc:spChg>
        <pc:spChg chg="add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50" creationId="{19C9EAEA-39D0-4B0E-A0EB-51E7B26740B1}"/>
          </ac:spMkLst>
        </pc:spChg>
        <pc:spChg chg="add">
          <ac:chgData name="Zubtsova, Marina (Contractor)" userId="2d7f0b8d-9cd9-4c9a-a179-8f59a9b06b61" providerId="ADAL" clId="{7D1BA1FB-1299-43DC-B994-E1CBDB93B3DB}" dt="2023-11-20T05:49:59.048" v="11" actId="26606"/>
          <ac:spMkLst>
            <pc:docMk/>
            <pc:sldMk cId="1657934329" sldId="260"/>
            <ac:spMk id="51" creationId="{201CC55D-ED54-4C5C-95E6-10947BD1103B}"/>
          </ac:spMkLst>
        </pc:spChg>
        <pc:grpChg chg="add del">
          <ac:chgData name="Zubtsova, Marina (Contractor)" userId="2d7f0b8d-9cd9-4c9a-a179-8f59a9b06b61" providerId="ADAL" clId="{7D1BA1FB-1299-43DC-B994-E1CBDB93B3DB}" dt="2023-11-20T05:49:59.048" v="11" actId="26606"/>
          <ac:grpSpMkLst>
            <pc:docMk/>
            <pc:sldMk cId="1657934329" sldId="260"/>
            <ac:grpSpMk id="27" creationId="{1DE889C7-FAD6-4397-98E2-05D503484459}"/>
          </ac:grpSpMkLst>
        </pc:grpChg>
        <pc:grpChg chg="add del">
          <ac:chgData name="Zubtsova, Marina (Contractor)" userId="2d7f0b8d-9cd9-4c9a-a179-8f59a9b06b61" providerId="ADAL" clId="{7D1BA1FB-1299-43DC-B994-E1CBDB93B3DB}" dt="2023-11-20T05:49:59.048" v="10" actId="26606"/>
          <ac:grpSpMkLst>
            <pc:docMk/>
            <pc:sldMk cId="1657934329" sldId="260"/>
            <ac:grpSpMk id="42" creationId="{AE1C45F0-260A-458C-96ED-C1F6D2151219}"/>
          </ac:grpSpMkLst>
        </pc:grpChg>
        <pc:grpChg chg="add">
          <ac:chgData name="Zubtsova, Marina (Contractor)" userId="2d7f0b8d-9cd9-4c9a-a179-8f59a9b06b61" providerId="ADAL" clId="{7D1BA1FB-1299-43DC-B994-E1CBDB93B3DB}" dt="2023-11-20T05:49:59.048" v="11" actId="26606"/>
          <ac:grpSpMkLst>
            <pc:docMk/>
            <pc:sldMk cId="1657934329" sldId="260"/>
            <ac:grpSpMk id="52" creationId="{1DE889C7-FAD6-4397-98E2-05D503484459}"/>
          </ac:grpSpMkLst>
        </pc:grpChg>
        <pc:picChg chg="del mod">
          <ac:chgData name="Zubtsova, Marina (Contractor)" userId="2d7f0b8d-9cd9-4c9a-a179-8f59a9b06b61" providerId="ADAL" clId="{7D1BA1FB-1299-43DC-B994-E1CBDB93B3DB}" dt="2023-12-06T14:08:13.426" v="162" actId="478"/>
          <ac:picMkLst>
            <pc:docMk/>
            <pc:sldMk cId="1657934329" sldId="260"/>
            <ac:picMk id="6" creationId="{80C0D4BF-7025-4898-8776-5057277200AD}"/>
          </ac:picMkLst>
        </pc:picChg>
        <pc:cxnChg chg="add del">
          <ac:chgData name="Zubtsova, Marina (Contractor)" userId="2d7f0b8d-9cd9-4c9a-a179-8f59a9b06b61" providerId="ADAL" clId="{7D1BA1FB-1299-43DC-B994-E1CBDB93B3DB}" dt="2023-11-20T05:49:59.048" v="10" actId="26606"/>
          <ac:cxnSpMkLst>
            <pc:docMk/>
            <pc:sldMk cId="1657934329" sldId="260"/>
            <ac:cxnSpMk id="49" creationId="{6CF1BAF6-AD41-4082-B212-8A1F9A2E8779}"/>
          </ac:cxnSpMkLst>
        </pc:cxnChg>
      </pc:sldChg>
      <pc:sldChg chg="addSp delSp modSp new mod ord">
        <pc:chgData name="Zubtsova, Marina (Contractor)" userId="2d7f0b8d-9cd9-4c9a-a179-8f59a9b06b61" providerId="ADAL" clId="{7D1BA1FB-1299-43DC-B994-E1CBDB93B3DB}" dt="2023-12-10T19:14:54.693" v="2820" actId="14100"/>
        <pc:sldMkLst>
          <pc:docMk/>
          <pc:sldMk cId="3657440671" sldId="260"/>
        </pc:sldMkLst>
        <pc:spChg chg="del">
          <ac:chgData name="Zubtsova, Marina (Contractor)" userId="2d7f0b8d-9cd9-4c9a-a179-8f59a9b06b61" providerId="ADAL" clId="{7D1BA1FB-1299-43DC-B994-E1CBDB93B3DB}" dt="2023-12-09T09:25:55.595" v="1192" actId="478"/>
          <ac:spMkLst>
            <pc:docMk/>
            <pc:sldMk cId="3657440671" sldId="260"/>
            <ac:spMk id="2" creationId="{85C155B2-0A79-F24F-8CE5-50D4D4A63837}"/>
          </ac:spMkLst>
        </pc:spChg>
        <pc:spChg chg="del">
          <ac:chgData name="Zubtsova, Marina (Contractor)" userId="2d7f0b8d-9cd9-4c9a-a179-8f59a9b06b61" providerId="ADAL" clId="{7D1BA1FB-1299-43DC-B994-E1CBDB93B3DB}" dt="2023-12-09T08:22:27.676" v="191"/>
          <ac:spMkLst>
            <pc:docMk/>
            <pc:sldMk cId="3657440671" sldId="260"/>
            <ac:spMk id="3" creationId="{506855CC-C632-28E7-995B-5A2CDF78C146}"/>
          </ac:spMkLst>
        </pc:spChg>
        <pc:picChg chg="add mod">
          <ac:chgData name="Zubtsova, Marina (Contractor)" userId="2d7f0b8d-9cd9-4c9a-a179-8f59a9b06b61" providerId="ADAL" clId="{7D1BA1FB-1299-43DC-B994-E1CBDB93B3DB}" dt="2023-12-10T19:14:36.117" v="2813" actId="1076"/>
          <ac:picMkLst>
            <pc:docMk/>
            <pc:sldMk cId="3657440671" sldId="260"/>
            <ac:picMk id="5" creationId="{720B3A63-A85C-6255-B565-190A3992392F}"/>
          </ac:picMkLst>
        </pc:picChg>
        <pc:picChg chg="add mod">
          <ac:chgData name="Zubtsova, Marina (Contractor)" userId="2d7f0b8d-9cd9-4c9a-a179-8f59a9b06b61" providerId="ADAL" clId="{7D1BA1FB-1299-43DC-B994-E1CBDB93B3DB}" dt="2023-12-10T19:14:52.915" v="2819" actId="14100"/>
          <ac:picMkLst>
            <pc:docMk/>
            <pc:sldMk cId="3657440671" sldId="260"/>
            <ac:picMk id="7" creationId="{F5EA665E-8B60-4802-72D1-3E9D36E19259}"/>
          </ac:picMkLst>
        </pc:picChg>
        <pc:picChg chg="add mod">
          <ac:chgData name="Zubtsova, Marina (Contractor)" userId="2d7f0b8d-9cd9-4c9a-a179-8f59a9b06b61" providerId="ADAL" clId="{7D1BA1FB-1299-43DC-B994-E1CBDB93B3DB}" dt="2023-12-10T19:14:54.693" v="2820" actId="14100"/>
          <ac:picMkLst>
            <pc:docMk/>
            <pc:sldMk cId="3657440671" sldId="260"/>
            <ac:picMk id="9" creationId="{E75D53EF-76A4-ADC1-5E69-9EBF1E2C1C49}"/>
          </ac:picMkLst>
        </pc:picChg>
      </pc:sldChg>
      <pc:sldChg chg="addSp delSp modSp new mod ord">
        <pc:chgData name="Zubtsova, Marina (Contractor)" userId="2d7f0b8d-9cd9-4c9a-a179-8f59a9b06b61" providerId="ADAL" clId="{7D1BA1FB-1299-43DC-B994-E1CBDB93B3DB}" dt="2023-12-10T19:14:22.128" v="2811" actId="14100"/>
        <pc:sldMkLst>
          <pc:docMk/>
          <pc:sldMk cId="506006978" sldId="261"/>
        </pc:sldMkLst>
        <pc:spChg chg="del">
          <ac:chgData name="Zubtsova, Marina (Contractor)" userId="2d7f0b8d-9cd9-4c9a-a179-8f59a9b06b61" providerId="ADAL" clId="{7D1BA1FB-1299-43DC-B994-E1CBDB93B3DB}" dt="2023-12-09T09:25:59.766" v="1193" actId="478"/>
          <ac:spMkLst>
            <pc:docMk/>
            <pc:sldMk cId="506006978" sldId="261"/>
            <ac:spMk id="2" creationId="{80042116-C6CA-ADD1-DF30-82867AF23DF5}"/>
          </ac:spMkLst>
        </pc:spChg>
        <pc:spChg chg="del">
          <ac:chgData name="Zubtsova, Marina (Contractor)" userId="2d7f0b8d-9cd9-4c9a-a179-8f59a9b06b61" providerId="ADAL" clId="{7D1BA1FB-1299-43DC-B994-E1CBDB93B3DB}" dt="2023-12-09T08:31:06.526" v="211"/>
          <ac:spMkLst>
            <pc:docMk/>
            <pc:sldMk cId="506006978" sldId="261"/>
            <ac:spMk id="3" creationId="{F78B1E3C-145C-A861-A1FB-F939C5C4A5A6}"/>
          </ac:spMkLst>
        </pc:spChg>
        <pc:picChg chg="add mod">
          <ac:chgData name="Zubtsova, Marina (Contractor)" userId="2d7f0b8d-9cd9-4c9a-a179-8f59a9b06b61" providerId="ADAL" clId="{7D1BA1FB-1299-43DC-B994-E1CBDB93B3DB}" dt="2023-12-10T19:14:22.128" v="2811" actId="14100"/>
          <ac:picMkLst>
            <pc:docMk/>
            <pc:sldMk cId="506006978" sldId="261"/>
            <ac:picMk id="5" creationId="{00809136-C061-4F82-43F8-0CF8150A3457}"/>
          </ac:picMkLst>
        </pc:picChg>
      </pc:sldChg>
      <pc:sldChg chg="addSp delSp modSp new del mod modClrScheme delAnim modAnim chgLayout">
        <pc:chgData name="Zubtsova, Marina (Contractor)" userId="2d7f0b8d-9cd9-4c9a-a179-8f59a9b06b61" providerId="ADAL" clId="{7D1BA1FB-1299-43DC-B994-E1CBDB93B3DB}" dt="2023-12-07T13:09:40" v="177" actId="47"/>
        <pc:sldMkLst>
          <pc:docMk/>
          <pc:sldMk cId="615287444" sldId="261"/>
        </pc:sldMkLst>
        <pc:spChg chg="del">
          <ac:chgData name="Zubtsova, Marina (Contractor)" userId="2d7f0b8d-9cd9-4c9a-a179-8f59a9b06b61" providerId="ADAL" clId="{7D1BA1FB-1299-43DC-B994-E1CBDB93B3DB}" dt="2023-11-29T10:28:16.273" v="35" actId="478"/>
          <ac:spMkLst>
            <pc:docMk/>
            <pc:sldMk cId="615287444" sldId="261"/>
            <ac:spMk id="2" creationId="{9113CCEB-C1AC-581B-6D30-466E9736BF76}"/>
          </ac:spMkLst>
        </pc:spChg>
        <pc:spChg chg="del">
          <ac:chgData name="Zubtsova, Marina (Contractor)" userId="2d7f0b8d-9cd9-4c9a-a179-8f59a9b06b61" providerId="ADAL" clId="{7D1BA1FB-1299-43DC-B994-E1CBDB93B3DB}" dt="2023-11-29T10:28:12.385" v="34" actId="478"/>
          <ac:spMkLst>
            <pc:docMk/>
            <pc:sldMk cId="615287444" sldId="261"/>
            <ac:spMk id="3" creationId="{074D4882-13A8-942E-F4BD-7E6316BF2AA7}"/>
          </ac:spMkLst>
        </pc:spChg>
        <pc:spChg chg="add mod">
          <ac:chgData name="Zubtsova, Marina (Contractor)" userId="2d7f0b8d-9cd9-4c9a-a179-8f59a9b06b61" providerId="ADAL" clId="{7D1BA1FB-1299-43DC-B994-E1CBDB93B3DB}" dt="2023-12-06T14:06:33.803" v="161" actId="478"/>
          <ac:spMkLst>
            <pc:docMk/>
            <pc:sldMk cId="615287444" sldId="261"/>
            <ac:spMk id="3" creationId="{4CCC4937-4388-59D3-7037-3A1E2FA2D637}"/>
          </ac:spMkLst>
        </pc:spChg>
        <pc:spChg chg="mod ord">
          <ac:chgData name="Zubtsova, Marina (Contractor)" userId="2d7f0b8d-9cd9-4c9a-a179-8f59a9b06b61" providerId="ADAL" clId="{7D1BA1FB-1299-43DC-B994-E1CBDB93B3DB}" dt="2023-11-29T14:23:34.789" v="109" actId="700"/>
          <ac:spMkLst>
            <pc:docMk/>
            <pc:sldMk cId="615287444" sldId="261"/>
            <ac:spMk id="4" creationId="{30DE562A-04CF-EB01-3A71-10024B1132F3}"/>
          </ac:spMkLst>
        </pc:spChg>
        <pc:spChg chg="add del mod ord">
          <ac:chgData name="Zubtsova, Marina (Contractor)" userId="2d7f0b8d-9cd9-4c9a-a179-8f59a9b06b61" providerId="ADAL" clId="{7D1BA1FB-1299-43DC-B994-E1CBDB93B3DB}" dt="2023-11-29T14:23:38.013" v="110" actId="478"/>
          <ac:spMkLst>
            <pc:docMk/>
            <pc:sldMk cId="615287444" sldId="261"/>
            <ac:spMk id="5" creationId="{4509A185-555B-20A7-F53D-022673434A91}"/>
          </ac:spMkLst>
        </pc:spChg>
        <pc:spChg chg="add del mod ord">
          <ac:chgData name="Zubtsova, Marina (Contractor)" userId="2d7f0b8d-9cd9-4c9a-a179-8f59a9b06b61" providerId="ADAL" clId="{7D1BA1FB-1299-43DC-B994-E1CBDB93B3DB}" dt="2023-11-30T13:53:17.866" v="111"/>
          <ac:spMkLst>
            <pc:docMk/>
            <pc:sldMk cId="615287444" sldId="261"/>
            <ac:spMk id="6" creationId="{BB3E7974-E62F-606B-B406-DD7722D2F54C}"/>
          </ac:spMkLst>
        </pc:spChg>
        <pc:picChg chg="add del mod">
          <ac:chgData name="Zubtsova, Marina (Contractor)" userId="2d7f0b8d-9cd9-4c9a-a179-8f59a9b06b61" providerId="ADAL" clId="{7D1BA1FB-1299-43DC-B994-E1CBDB93B3DB}" dt="2023-12-06T14:06:33.803" v="161" actId="478"/>
          <ac:picMkLst>
            <pc:docMk/>
            <pc:sldMk cId="615287444" sldId="261"/>
            <ac:picMk id="7" creationId="{46EA8A3D-34D2-7FD4-8732-5C8D51993D27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9.685" v="176" actId="47"/>
        <pc:sldMkLst>
          <pc:docMk/>
          <pc:sldMk cId="2053177241" sldId="262"/>
        </pc:sldMkLst>
        <pc:spChg chg="del">
          <ac:chgData name="Zubtsova, Marina (Contractor)" userId="2d7f0b8d-9cd9-4c9a-a179-8f59a9b06b61" providerId="ADAL" clId="{7D1BA1FB-1299-43DC-B994-E1CBDB93B3DB}" dt="2023-11-29T13:23:29.298" v="39" actId="478"/>
          <ac:spMkLst>
            <pc:docMk/>
            <pc:sldMk cId="2053177241" sldId="262"/>
            <ac:spMk id="2" creationId="{7AAB0677-AE14-F285-1484-E376CC859544}"/>
          </ac:spMkLst>
        </pc:spChg>
        <pc:spChg chg="del mod">
          <ac:chgData name="Zubtsova, Marina (Contractor)" userId="2d7f0b8d-9cd9-4c9a-a179-8f59a9b06b61" providerId="ADAL" clId="{7D1BA1FB-1299-43DC-B994-E1CBDB93B3DB}" dt="2023-11-29T13:23:31.567" v="41" actId="478"/>
          <ac:spMkLst>
            <pc:docMk/>
            <pc:sldMk cId="2053177241" sldId="262"/>
            <ac:spMk id="3" creationId="{FD90AE6A-64C8-EB35-6C73-39237123B8B5}"/>
          </ac:spMkLst>
        </pc:spChg>
        <pc:spChg chg="mod">
          <ac:chgData name="Zubtsova, Marina (Contractor)" userId="2d7f0b8d-9cd9-4c9a-a179-8f59a9b06b61" providerId="ADAL" clId="{7D1BA1FB-1299-43DC-B994-E1CBDB93B3DB}" dt="2023-11-29T13:27:05.728" v="43" actId="21"/>
          <ac:spMkLst>
            <pc:docMk/>
            <pc:sldMk cId="2053177241" sldId="262"/>
            <ac:spMk id="4" creationId="{CCE6D53B-C811-C6F9-270E-13C80E0C03DB}"/>
          </ac:spMkLst>
        </pc:spChg>
      </pc:sldChg>
      <pc:sldChg chg="addSp delSp modSp new mod">
        <pc:chgData name="Zubtsova, Marina (Contractor)" userId="2d7f0b8d-9cd9-4c9a-a179-8f59a9b06b61" providerId="ADAL" clId="{7D1BA1FB-1299-43DC-B994-E1CBDB93B3DB}" dt="2023-12-10T19:15:08.679" v="2823" actId="1076"/>
        <pc:sldMkLst>
          <pc:docMk/>
          <pc:sldMk cId="2955467895" sldId="262"/>
        </pc:sldMkLst>
        <pc:spChg chg="del">
          <ac:chgData name="Zubtsova, Marina (Contractor)" userId="2d7f0b8d-9cd9-4c9a-a179-8f59a9b06b61" providerId="ADAL" clId="{7D1BA1FB-1299-43DC-B994-E1CBDB93B3DB}" dt="2023-12-09T09:26:03.531" v="1194" actId="478"/>
          <ac:spMkLst>
            <pc:docMk/>
            <pc:sldMk cId="2955467895" sldId="262"/>
            <ac:spMk id="2" creationId="{B7879245-45FA-571D-2830-C735BA62E3C3}"/>
          </ac:spMkLst>
        </pc:spChg>
        <pc:spChg chg="del">
          <ac:chgData name="Zubtsova, Marina (Contractor)" userId="2d7f0b8d-9cd9-4c9a-a179-8f59a9b06b61" providerId="ADAL" clId="{7D1BA1FB-1299-43DC-B994-E1CBDB93B3DB}" dt="2023-12-09T08:32:34.805" v="215"/>
          <ac:spMkLst>
            <pc:docMk/>
            <pc:sldMk cId="2955467895" sldId="262"/>
            <ac:spMk id="3" creationId="{D23C50B0-31F5-975E-A53C-37106A6963EB}"/>
          </ac:spMkLst>
        </pc:spChg>
        <pc:picChg chg="add mod">
          <ac:chgData name="Zubtsova, Marina (Contractor)" userId="2d7f0b8d-9cd9-4c9a-a179-8f59a9b06b61" providerId="ADAL" clId="{7D1BA1FB-1299-43DC-B994-E1CBDB93B3DB}" dt="2023-12-10T19:15:08.679" v="2823" actId="1076"/>
          <ac:picMkLst>
            <pc:docMk/>
            <pc:sldMk cId="2955467895" sldId="262"/>
            <ac:picMk id="5" creationId="{EEC84CA0-09CE-FBCF-1245-ED183F28700E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9.376" v="175" actId="47"/>
        <pc:sldMkLst>
          <pc:docMk/>
          <pc:sldMk cId="70912573" sldId="263"/>
        </pc:sldMkLst>
        <pc:spChg chg="del">
          <ac:chgData name="Zubtsova, Marina (Contractor)" userId="2d7f0b8d-9cd9-4c9a-a179-8f59a9b06b61" providerId="ADAL" clId="{7D1BA1FB-1299-43DC-B994-E1CBDB93B3DB}" dt="2023-11-29T13:27:11.340" v="45" actId="478"/>
          <ac:spMkLst>
            <pc:docMk/>
            <pc:sldMk cId="70912573" sldId="263"/>
            <ac:spMk id="2" creationId="{A1694813-9511-9D01-554F-3FD146A504A3}"/>
          </ac:spMkLst>
        </pc:spChg>
        <pc:spChg chg="del">
          <ac:chgData name="Zubtsova, Marina (Contractor)" userId="2d7f0b8d-9cd9-4c9a-a179-8f59a9b06b61" providerId="ADAL" clId="{7D1BA1FB-1299-43DC-B994-E1CBDB93B3DB}" dt="2023-11-29T13:27:13.154" v="46" actId="478"/>
          <ac:spMkLst>
            <pc:docMk/>
            <pc:sldMk cId="70912573" sldId="263"/>
            <ac:spMk id="3" creationId="{711E648F-E13F-C8BD-18FF-CE7C4B6BFAD8}"/>
          </ac:spMkLst>
        </pc:spChg>
        <pc:spChg chg="mod">
          <ac:chgData name="Zubtsova, Marina (Contractor)" userId="2d7f0b8d-9cd9-4c9a-a179-8f59a9b06b61" providerId="ADAL" clId="{7D1BA1FB-1299-43DC-B994-E1CBDB93B3DB}" dt="2023-11-29T13:27:07.690" v="44"/>
          <ac:spMkLst>
            <pc:docMk/>
            <pc:sldMk cId="70912573" sldId="263"/>
            <ac:spMk id="4" creationId="{01195C4F-EB11-989B-05AB-486082937DD8}"/>
          </ac:spMkLst>
        </pc:spChg>
      </pc:sldChg>
      <pc:sldChg chg="addSp delSp modSp new mod">
        <pc:chgData name="Zubtsova, Marina (Contractor)" userId="2d7f0b8d-9cd9-4c9a-a179-8f59a9b06b61" providerId="ADAL" clId="{7D1BA1FB-1299-43DC-B994-E1CBDB93B3DB}" dt="2023-12-10T19:15:19.053" v="2824" actId="14100"/>
        <pc:sldMkLst>
          <pc:docMk/>
          <pc:sldMk cId="3187339491" sldId="263"/>
        </pc:sldMkLst>
        <pc:spChg chg="del">
          <ac:chgData name="Zubtsova, Marina (Contractor)" userId="2d7f0b8d-9cd9-4c9a-a179-8f59a9b06b61" providerId="ADAL" clId="{7D1BA1FB-1299-43DC-B994-E1CBDB93B3DB}" dt="2023-12-09T09:26:07.241" v="1195" actId="478"/>
          <ac:spMkLst>
            <pc:docMk/>
            <pc:sldMk cId="3187339491" sldId="263"/>
            <ac:spMk id="2" creationId="{63F1CBDC-AECA-8256-3D99-972DC284BFAD}"/>
          </ac:spMkLst>
        </pc:spChg>
        <pc:spChg chg="del">
          <ac:chgData name="Zubtsova, Marina (Contractor)" userId="2d7f0b8d-9cd9-4c9a-a179-8f59a9b06b61" providerId="ADAL" clId="{7D1BA1FB-1299-43DC-B994-E1CBDB93B3DB}" dt="2023-12-09T08:33:13.911" v="219"/>
          <ac:spMkLst>
            <pc:docMk/>
            <pc:sldMk cId="3187339491" sldId="263"/>
            <ac:spMk id="3" creationId="{9A6B83B7-44A2-B34B-C36D-8CEAA9A67699}"/>
          </ac:spMkLst>
        </pc:spChg>
        <pc:picChg chg="add mod">
          <ac:chgData name="Zubtsova, Marina (Contractor)" userId="2d7f0b8d-9cd9-4c9a-a179-8f59a9b06b61" providerId="ADAL" clId="{7D1BA1FB-1299-43DC-B994-E1CBDB93B3DB}" dt="2023-12-10T19:15:19.053" v="2824" actId="14100"/>
          <ac:picMkLst>
            <pc:docMk/>
            <pc:sldMk cId="3187339491" sldId="263"/>
            <ac:picMk id="5" creationId="{14E2CED2-150B-8DBF-A963-77AC4DBC0575}"/>
          </ac:picMkLst>
        </pc:picChg>
        <pc:picChg chg="add mod">
          <ac:chgData name="Zubtsova, Marina (Contractor)" userId="2d7f0b8d-9cd9-4c9a-a179-8f59a9b06b61" providerId="ADAL" clId="{7D1BA1FB-1299-43DC-B994-E1CBDB93B3DB}" dt="2023-12-09T10:17:24.171" v="2720" actId="14861"/>
          <ac:picMkLst>
            <pc:docMk/>
            <pc:sldMk cId="3187339491" sldId="263"/>
            <ac:picMk id="7" creationId="{310F43A0-B4ED-4CD0-64D8-989A2D31000C}"/>
          </ac:picMkLst>
        </pc:picChg>
      </pc:sldChg>
      <pc:sldChg chg="addSp delSp modSp new mod modAnim">
        <pc:chgData name="Zubtsova, Marina (Contractor)" userId="2d7f0b8d-9cd9-4c9a-a179-8f59a9b06b61" providerId="ADAL" clId="{7D1BA1FB-1299-43DC-B994-E1CBDB93B3DB}" dt="2023-12-10T20:09:30.720" v="2957" actId="1076"/>
        <pc:sldMkLst>
          <pc:docMk/>
          <pc:sldMk cId="370248968" sldId="264"/>
        </pc:sldMkLst>
        <pc:spChg chg="del">
          <ac:chgData name="Zubtsova, Marina (Contractor)" userId="2d7f0b8d-9cd9-4c9a-a179-8f59a9b06b61" providerId="ADAL" clId="{7D1BA1FB-1299-43DC-B994-E1CBDB93B3DB}" dt="2023-12-09T09:26:12.537" v="1196" actId="478"/>
          <ac:spMkLst>
            <pc:docMk/>
            <pc:sldMk cId="370248968" sldId="264"/>
            <ac:spMk id="2" creationId="{B9CC73E3-7294-DA6C-17DA-B1536D9B8E54}"/>
          </ac:spMkLst>
        </pc:spChg>
        <pc:spChg chg="del">
          <ac:chgData name="Zubtsova, Marina (Contractor)" userId="2d7f0b8d-9cd9-4c9a-a179-8f59a9b06b61" providerId="ADAL" clId="{7D1BA1FB-1299-43DC-B994-E1CBDB93B3DB}" dt="2023-12-09T08:35:37.866" v="231"/>
          <ac:spMkLst>
            <pc:docMk/>
            <pc:sldMk cId="370248968" sldId="264"/>
            <ac:spMk id="3" creationId="{30AFF276-8D8A-AD39-2720-06F14348D64C}"/>
          </ac:spMkLst>
        </pc:spChg>
        <pc:picChg chg="add mod">
          <ac:chgData name="Zubtsova, Marina (Contractor)" userId="2d7f0b8d-9cd9-4c9a-a179-8f59a9b06b61" providerId="ADAL" clId="{7D1BA1FB-1299-43DC-B994-E1CBDB93B3DB}" dt="2023-12-09T10:17:31" v="2721" actId="1440"/>
          <ac:picMkLst>
            <pc:docMk/>
            <pc:sldMk cId="370248968" sldId="264"/>
            <ac:picMk id="4" creationId="{B07DF0A1-BD4C-A8A6-A05B-B1D2F3418333}"/>
          </ac:picMkLst>
        </pc:picChg>
        <pc:picChg chg="add mod">
          <ac:chgData name="Zubtsova, Marina (Contractor)" userId="2d7f0b8d-9cd9-4c9a-a179-8f59a9b06b61" providerId="ADAL" clId="{7D1BA1FB-1299-43DC-B994-E1CBDB93B3DB}" dt="2023-12-10T20:09:30.720" v="2957" actId="1076"/>
          <ac:picMkLst>
            <pc:docMk/>
            <pc:sldMk cId="370248968" sldId="264"/>
            <ac:picMk id="5" creationId="{1E3E0534-B5CA-E9D2-2508-F765A5654402}"/>
          </ac:picMkLst>
        </pc:picChg>
        <pc:picChg chg="add mod ord">
          <ac:chgData name="Zubtsova, Marina (Contractor)" userId="2d7f0b8d-9cd9-4c9a-a179-8f59a9b06b61" providerId="ADAL" clId="{7D1BA1FB-1299-43DC-B994-E1CBDB93B3DB}" dt="2023-12-10T20:09:28.763" v="2956" actId="1076"/>
          <ac:picMkLst>
            <pc:docMk/>
            <pc:sldMk cId="370248968" sldId="264"/>
            <ac:picMk id="6" creationId="{097A4172-A8FE-BC4F-30EE-7951772A94FE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8.718" v="173" actId="47"/>
        <pc:sldMkLst>
          <pc:docMk/>
          <pc:sldMk cId="3597541485" sldId="264"/>
        </pc:sldMkLst>
        <pc:spChg chg="del">
          <ac:chgData name="Zubtsova, Marina (Contractor)" userId="2d7f0b8d-9cd9-4c9a-a179-8f59a9b06b61" providerId="ADAL" clId="{7D1BA1FB-1299-43DC-B994-E1CBDB93B3DB}" dt="2023-11-29T13:43:32.557" v="59" actId="478"/>
          <ac:spMkLst>
            <pc:docMk/>
            <pc:sldMk cId="3597541485" sldId="264"/>
            <ac:spMk id="2" creationId="{B20DD55B-EC6E-34A7-D74D-EDE0D94ECD0A}"/>
          </ac:spMkLst>
        </pc:spChg>
        <pc:spChg chg="del">
          <ac:chgData name="Zubtsova, Marina (Contractor)" userId="2d7f0b8d-9cd9-4c9a-a179-8f59a9b06b61" providerId="ADAL" clId="{7D1BA1FB-1299-43DC-B994-E1CBDB93B3DB}" dt="2023-11-29T13:43:34.129" v="60" actId="478"/>
          <ac:spMkLst>
            <pc:docMk/>
            <pc:sldMk cId="3597541485" sldId="264"/>
            <ac:spMk id="3" creationId="{FD712DB8-9938-1C75-4A42-04BDD1E0E395}"/>
          </ac:spMkLst>
        </pc:spChg>
        <pc:spChg chg="mod">
          <ac:chgData name="Zubtsova, Marina (Contractor)" userId="2d7f0b8d-9cd9-4c9a-a179-8f59a9b06b61" providerId="ADAL" clId="{7D1BA1FB-1299-43DC-B994-E1CBDB93B3DB}" dt="2023-11-29T13:44:41.954" v="63" actId="27636"/>
          <ac:spMkLst>
            <pc:docMk/>
            <pc:sldMk cId="3597541485" sldId="264"/>
            <ac:spMk id="4" creationId="{DD9BBC59-EB05-4C58-E968-C4430C97D03E}"/>
          </ac:spMkLst>
        </pc:spChg>
      </pc:sldChg>
      <pc:sldChg chg="addSp delSp modSp new mod modAnim">
        <pc:chgData name="Zubtsova, Marina (Contractor)" userId="2d7f0b8d-9cd9-4c9a-a179-8f59a9b06b61" providerId="ADAL" clId="{7D1BA1FB-1299-43DC-B994-E1CBDB93B3DB}" dt="2023-12-10T20:09:41.707" v="2961" actId="1076"/>
        <pc:sldMkLst>
          <pc:docMk/>
          <pc:sldMk cId="1450583156" sldId="265"/>
        </pc:sldMkLst>
        <pc:spChg chg="del">
          <ac:chgData name="Zubtsova, Marina (Contractor)" userId="2d7f0b8d-9cd9-4c9a-a179-8f59a9b06b61" providerId="ADAL" clId="{7D1BA1FB-1299-43DC-B994-E1CBDB93B3DB}" dt="2023-12-09T09:26:16.154" v="1197" actId="478"/>
          <ac:spMkLst>
            <pc:docMk/>
            <pc:sldMk cId="1450583156" sldId="265"/>
            <ac:spMk id="2" creationId="{AA3E471B-11B4-0095-FB3B-BF19F45678EF}"/>
          </ac:spMkLst>
        </pc:spChg>
        <pc:spChg chg="del">
          <ac:chgData name="Zubtsova, Marina (Contractor)" userId="2d7f0b8d-9cd9-4c9a-a179-8f59a9b06b61" providerId="ADAL" clId="{7D1BA1FB-1299-43DC-B994-E1CBDB93B3DB}" dt="2023-12-09T08:37:32.564" v="233"/>
          <ac:spMkLst>
            <pc:docMk/>
            <pc:sldMk cId="1450583156" sldId="265"/>
            <ac:spMk id="3" creationId="{BD9815D2-0FB6-C34D-5145-AD022B378692}"/>
          </ac:spMkLst>
        </pc:spChg>
        <pc:picChg chg="add mod">
          <ac:chgData name="Zubtsova, Marina (Contractor)" userId="2d7f0b8d-9cd9-4c9a-a179-8f59a9b06b61" providerId="ADAL" clId="{7D1BA1FB-1299-43DC-B994-E1CBDB93B3DB}" dt="2023-12-09T10:17:36.598" v="2723" actId="1440"/>
          <ac:picMkLst>
            <pc:docMk/>
            <pc:sldMk cId="1450583156" sldId="265"/>
            <ac:picMk id="4" creationId="{7F872B6F-A722-377D-3FE8-38F289410E61}"/>
          </ac:picMkLst>
        </pc:picChg>
        <pc:picChg chg="add mod">
          <ac:chgData name="Zubtsova, Marina (Contractor)" userId="2d7f0b8d-9cd9-4c9a-a179-8f59a9b06b61" providerId="ADAL" clId="{7D1BA1FB-1299-43DC-B994-E1CBDB93B3DB}" dt="2023-12-10T20:09:41.707" v="2961" actId="1076"/>
          <ac:picMkLst>
            <pc:docMk/>
            <pc:sldMk cId="1450583156" sldId="265"/>
            <ac:picMk id="5" creationId="{54CB54CA-7E2B-7C5E-5B92-71579930C9DF}"/>
          </ac:picMkLst>
        </pc:picChg>
        <pc:picChg chg="add mod ord">
          <ac:chgData name="Zubtsova, Marina (Contractor)" userId="2d7f0b8d-9cd9-4c9a-a179-8f59a9b06b61" providerId="ADAL" clId="{7D1BA1FB-1299-43DC-B994-E1CBDB93B3DB}" dt="2023-12-10T20:09:39.512" v="2960" actId="1076"/>
          <ac:picMkLst>
            <pc:docMk/>
            <pc:sldMk cId="1450583156" sldId="265"/>
            <ac:picMk id="6" creationId="{D1661D18-14C2-9B1F-5A60-E721DE077C21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8.428" v="172" actId="47"/>
        <pc:sldMkLst>
          <pc:docMk/>
          <pc:sldMk cId="3958349975" sldId="265"/>
        </pc:sldMkLst>
        <pc:spChg chg="del">
          <ac:chgData name="Zubtsova, Marina (Contractor)" userId="2d7f0b8d-9cd9-4c9a-a179-8f59a9b06b61" providerId="ADAL" clId="{7D1BA1FB-1299-43DC-B994-E1CBDB93B3DB}" dt="2023-11-29T13:44:49.554" v="66" actId="478"/>
          <ac:spMkLst>
            <pc:docMk/>
            <pc:sldMk cId="3958349975" sldId="265"/>
            <ac:spMk id="2" creationId="{4CC45DAC-B61C-9DA7-FFFF-CC72E5DF265C}"/>
          </ac:spMkLst>
        </pc:spChg>
        <pc:spChg chg="del">
          <ac:chgData name="Zubtsova, Marina (Contractor)" userId="2d7f0b8d-9cd9-4c9a-a179-8f59a9b06b61" providerId="ADAL" clId="{7D1BA1FB-1299-43DC-B994-E1CBDB93B3DB}" dt="2023-11-29T13:44:51.176" v="67" actId="478"/>
          <ac:spMkLst>
            <pc:docMk/>
            <pc:sldMk cId="3958349975" sldId="265"/>
            <ac:spMk id="3" creationId="{08BCF3DB-311F-072A-4379-635EC8B29AFF}"/>
          </ac:spMkLst>
        </pc:spChg>
        <pc:spChg chg="mod">
          <ac:chgData name="Zubtsova, Marina (Contractor)" userId="2d7f0b8d-9cd9-4c9a-a179-8f59a9b06b61" providerId="ADAL" clId="{7D1BA1FB-1299-43DC-B994-E1CBDB93B3DB}" dt="2023-11-29T13:45:36.096" v="70" actId="27636"/>
          <ac:spMkLst>
            <pc:docMk/>
            <pc:sldMk cId="3958349975" sldId="265"/>
            <ac:spMk id="4" creationId="{1EB6CDC6-0C7D-C1D2-43DE-4AFF5ABA5A44}"/>
          </ac:spMkLst>
        </pc:spChg>
      </pc:sldChg>
      <pc:sldChg chg="addSp delSp modSp new mod modAnim">
        <pc:chgData name="Zubtsova, Marina (Contractor)" userId="2d7f0b8d-9cd9-4c9a-a179-8f59a9b06b61" providerId="ADAL" clId="{7D1BA1FB-1299-43DC-B994-E1CBDB93B3DB}" dt="2023-12-10T20:10:22.215" v="2969" actId="1076"/>
        <pc:sldMkLst>
          <pc:docMk/>
          <pc:sldMk cId="1413850347" sldId="266"/>
        </pc:sldMkLst>
        <pc:spChg chg="del">
          <ac:chgData name="Zubtsova, Marina (Contractor)" userId="2d7f0b8d-9cd9-4c9a-a179-8f59a9b06b61" providerId="ADAL" clId="{7D1BA1FB-1299-43DC-B994-E1CBDB93B3DB}" dt="2023-12-09T09:26:18.733" v="1198" actId="478"/>
          <ac:spMkLst>
            <pc:docMk/>
            <pc:sldMk cId="1413850347" sldId="266"/>
            <ac:spMk id="2" creationId="{A8530CF0-EB33-A626-3A23-24CB47A72CEB}"/>
          </ac:spMkLst>
        </pc:spChg>
        <pc:spChg chg="del">
          <ac:chgData name="Zubtsova, Marina (Contractor)" userId="2d7f0b8d-9cd9-4c9a-a179-8f59a9b06b61" providerId="ADAL" clId="{7D1BA1FB-1299-43DC-B994-E1CBDB93B3DB}" dt="2023-12-09T08:42:49.039" v="235"/>
          <ac:spMkLst>
            <pc:docMk/>
            <pc:sldMk cId="1413850347" sldId="266"/>
            <ac:spMk id="3" creationId="{5F17C911-5118-660B-6F26-B76BBFAEBEBD}"/>
          </ac:spMkLst>
        </pc:spChg>
        <pc:picChg chg="add mod">
          <ac:chgData name="Zubtsova, Marina (Contractor)" userId="2d7f0b8d-9cd9-4c9a-a179-8f59a9b06b61" providerId="ADAL" clId="{7D1BA1FB-1299-43DC-B994-E1CBDB93B3DB}" dt="2023-12-09T10:17:41.468" v="2724" actId="1440"/>
          <ac:picMkLst>
            <pc:docMk/>
            <pc:sldMk cId="1413850347" sldId="266"/>
            <ac:picMk id="4" creationId="{FD4654A1-6C8E-4152-AC3C-321AFFFBA4E4}"/>
          </ac:picMkLst>
        </pc:picChg>
        <pc:picChg chg="add mod">
          <ac:chgData name="Zubtsova, Marina (Contractor)" userId="2d7f0b8d-9cd9-4c9a-a179-8f59a9b06b61" providerId="ADAL" clId="{7D1BA1FB-1299-43DC-B994-E1CBDB93B3DB}" dt="2023-12-10T20:10:22.215" v="2969" actId="1076"/>
          <ac:picMkLst>
            <pc:docMk/>
            <pc:sldMk cId="1413850347" sldId="266"/>
            <ac:picMk id="5" creationId="{709B9AA1-5AAE-710B-3504-D1DDB44E23DE}"/>
          </ac:picMkLst>
        </pc:picChg>
        <pc:picChg chg="add mod ord">
          <ac:chgData name="Zubtsova, Marina (Contractor)" userId="2d7f0b8d-9cd9-4c9a-a179-8f59a9b06b61" providerId="ADAL" clId="{7D1BA1FB-1299-43DC-B994-E1CBDB93B3DB}" dt="2023-12-10T20:10:20.595" v="2968" actId="1076"/>
          <ac:picMkLst>
            <pc:docMk/>
            <pc:sldMk cId="1413850347" sldId="266"/>
            <ac:picMk id="6" creationId="{45080064-37D4-C53A-638A-46A472A2D778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8.129" v="171" actId="47"/>
        <pc:sldMkLst>
          <pc:docMk/>
          <pc:sldMk cId="1543058081" sldId="266"/>
        </pc:sldMkLst>
        <pc:spChg chg="del">
          <ac:chgData name="Zubtsova, Marina (Contractor)" userId="2d7f0b8d-9cd9-4c9a-a179-8f59a9b06b61" providerId="ADAL" clId="{7D1BA1FB-1299-43DC-B994-E1CBDB93B3DB}" dt="2023-11-29T13:45:40.338" v="72" actId="478"/>
          <ac:spMkLst>
            <pc:docMk/>
            <pc:sldMk cId="1543058081" sldId="266"/>
            <ac:spMk id="2" creationId="{7A884633-3467-A6D0-F0E2-9B0BA2A0319D}"/>
          </ac:spMkLst>
        </pc:spChg>
        <pc:spChg chg="del">
          <ac:chgData name="Zubtsova, Marina (Contractor)" userId="2d7f0b8d-9cd9-4c9a-a179-8f59a9b06b61" providerId="ADAL" clId="{7D1BA1FB-1299-43DC-B994-E1CBDB93B3DB}" dt="2023-11-29T13:45:41.984" v="73" actId="478"/>
          <ac:spMkLst>
            <pc:docMk/>
            <pc:sldMk cId="1543058081" sldId="266"/>
            <ac:spMk id="3" creationId="{C9C1AC50-6E0E-9835-3AD0-03270E963447}"/>
          </ac:spMkLst>
        </pc:spChg>
        <pc:spChg chg="mod">
          <ac:chgData name="Zubtsova, Marina (Contractor)" userId="2d7f0b8d-9cd9-4c9a-a179-8f59a9b06b61" providerId="ADAL" clId="{7D1BA1FB-1299-43DC-B994-E1CBDB93B3DB}" dt="2023-11-29T13:45:58.874" v="75" actId="21"/>
          <ac:spMkLst>
            <pc:docMk/>
            <pc:sldMk cId="1543058081" sldId="266"/>
            <ac:spMk id="4" creationId="{49E51E8C-2EA8-2F92-2594-EFFB1CAACBB7}"/>
          </ac:spMkLst>
        </pc:spChg>
      </pc:sldChg>
      <pc:sldChg chg="addSp delSp modSp new mod delAnim modAnim">
        <pc:chgData name="Zubtsova, Marina (Contractor)" userId="2d7f0b8d-9cd9-4c9a-a179-8f59a9b06b61" providerId="ADAL" clId="{7D1BA1FB-1299-43DC-B994-E1CBDB93B3DB}" dt="2023-12-10T20:10:33.140" v="2975" actId="1076"/>
        <pc:sldMkLst>
          <pc:docMk/>
          <pc:sldMk cId="2993065725" sldId="267"/>
        </pc:sldMkLst>
        <pc:spChg chg="del">
          <ac:chgData name="Zubtsova, Marina (Contractor)" userId="2d7f0b8d-9cd9-4c9a-a179-8f59a9b06b61" providerId="ADAL" clId="{7D1BA1FB-1299-43DC-B994-E1CBDB93B3DB}" dt="2023-12-09T09:26:24.086" v="1199" actId="478"/>
          <ac:spMkLst>
            <pc:docMk/>
            <pc:sldMk cId="2993065725" sldId="267"/>
            <ac:spMk id="2" creationId="{D3D8A931-74F3-0917-A42C-C60838323DD5}"/>
          </ac:spMkLst>
        </pc:spChg>
        <pc:spChg chg="del">
          <ac:chgData name="Zubtsova, Marina (Contractor)" userId="2d7f0b8d-9cd9-4c9a-a179-8f59a9b06b61" providerId="ADAL" clId="{7D1BA1FB-1299-43DC-B994-E1CBDB93B3DB}" dt="2023-12-09T08:43:53.398" v="237"/>
          <ac:spMkLst>
            <pc:docMk/>
            <pc:sldMk cId="2993065725" sldId="267"/>
            <ac:spMk id="3" creationId="{E8A74931-E6DE-115F-5F51-08EBADD794C1}"/>
          </ac:spMkLst>
        </pc:spChg>
        <pc:spChg chg="add del mod">
          <ac:chgData name="Zubtsova, Marina (Contractor)" userId="2d7f0b8d-9cd9-4c9a-a179-8f59a9b06b61" providerId="ADAL" clId="{7D1BA1FB-1299-43DC-B994-E1CBDB93B3DB}" dt="2023-12-09T08:44:06.566" v="239"/>
          <ac:spMkLst>
            <pc:docMk/>
            <pc:sldMk cId="2993065725" sldId="267"/>
            <ac:spMk id="6" creationId="{E94880AB-FB5F-6928-EF61-1F8679E6F3A2}"/>
          </ac:spMkLst>
        </pc:spChg>
        <pc:picChg chg="add del mod">
          <ac:chgData name="Zubtsova, Marina (Contractor)" userId="2d7f0b8d-9cd9-4c9a-a179-8f59a9b06b61" providerId="ADAL" clId="{7D1BA1FB-1299-43DC-B994-E1CBDB93B3DB}" dt="2023-12-09T08:43:59.718" v="238" actId="478"/>
          <ac:picMkLst>
            <pc:docMk/>
            <pc:sldMk cId="2993065725" sldId="267"/>
            <ac:picMk id="4" creationId="{2DEE77A2-A07C-2553-7743-8507CE9B9121}"/>
          </ac:picMkLst>
        </pc:picChg>
        <pc:picChg chg="add mod">
          <ac:chgData name="Zubtsova, Marina (Contractor)" userId="2d7f0b8d-9cd9-4c9a-a179-8f59a9b06b61" providerId="ADAL" clId="{7D1BA1FB-1299-43DC-B994-E1CBDB93B3DB}" dt="2023-12-10T20:10:31.029" v="2974" actId="1076"/>
          <ac:picMkLst>
            <pc:docMk/>
            <pc:sldMk cId="2993065725" sldId="267"/>
            <ac:picMk id="7" creationId="{64489C9C-5D79-901D-57F2-9237739DA673}"/>
          </ac:picMkLst>
        </pc:picChg>
        <pc:picChg chg="add mod">
          <ac:chgData name="Zubtsova, Marina (Contractor)" userId="2d7f0b8d-9cd9-4c9a-a179-8f59a9b06b61" providerId="ADAL" clId="{7D1BA1FB-1299-43DC-B994-E1CBDB93B3DB}" dt="2023-12-10T20:10:33.140" v="2975" actId="1076"/>
          <ac:picMkLst>
            <pc:docMk/>
            <pc:sldMk cId="2993065725" sldId="267"/>
            <ac:picMk id="8" creationId="{17774D9A-88EF-8740-5516-CE77C8019612}"/>
          </ac:picMkLst>
        </pc:picChg>
        <pc:picChg chg="add mod ord">
          <ac:chgData name="Zubtsova, Marina (Contractor)" userId="2d7f0b8d-9cd9-4c9a-a179-8f59a9b06b61" providerId="ADAL" clId="{7D1BA1FB-1299-43DC-B994-E1CBDB93B3DB}" dt="2023-12-10T20:10:29.764" v="2973" actId="1076"/>
          <ac:picMkLst>
            <pc:docMk/>
            <pc:sldMk cId="2993065725" sldId="267"/>
            <ac:picMk id="9" creationId="{14FC9504-838F-CF30-7366-BB19E777AEC7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7.791" v="170" actId="47"/>
        <pc:sldMkLst>
          <pc:docMk/>
          <pc:sldMk cId="3816908492" sldId="267"/>
        </pc:sldMkLst>
        <pc:spChg chg="del">
          <ac:chgData name="Zubtsova, Marina (Contractor)" userId="2d7f0b8d-9cd9-4c9a-a179-8f59a9b06b61" providerId="ADAL" clId="{7D1BA1FB-1299-43DC-B994-E1CBDB93B3DB}" dt="2023-11-29T13:46:06.514" v="77" actId="478"/>
          <ac:spMkLst>
            <pc:docMk/>
            <pc:sldMk cId="3816908492" sldId="267"/>
            <ac:spMk id="2" creationId="{B69C45B7-83C2-995E-C5DB-E2E06AA7A2EE}"/>
          </ac:spMkLst>
        </pc:spChg>
        <pc:spChg chg="del">
          <ac:chgData name="Zubtsova, Marina (Contractor)" userId="2d7f0b8d-9cd9-4c9a-a179-8f59a9b06b61" providerId="ADAL" clId="{7D1BA1FB-1299-43DC-B994-E1CBDB93B3DB}" dt="2023-11-29T13:46:08.249" v="78" actId="478"/>
          <ac:spMkLst>
            <pc:docMk/>
            <pc:sldMk cId="3816908492" sldId="267"/>
            <ac:spMk id="3" creationId="{9DFEF549-D39B-7035-C1FB-CF2A707C4121}"/>
          </ac:spMkLst>
        </pc:spChg>
        <pc:spChg chg="mod">
          <ac:chgData name="Zubtsova, Marina (Contractor)" userId="2d7f0b8d-9cd9-4c9a-a179-8f59a9b06b61" providerId="ADAL" clId="{7D1BA1FB-1299-43DC-B994-E1CBDB93B3DB}" dt="2023-11-29T13:46:25.330" v="80" actId="21"/>
          <ac:spMkLst>
            <pc:docMk/>
            <pc:sldMk cId="3816908492" sldId="267"/>
            <ac:spMk id="4" creationId="{5487B20F-F940-FBAA-A9D7-5112A7C8A75B}"/>
          </ac:spMkLst>
        </pc:spChg>
      </pc:sldChg>
      <pc:sldChg chg="addSp delSp modSp new mod modAnim">
        <pc:chgData name="Zubtsova, Marina (Contractor)" userId="2d7f0b8d-9cd9-4c9a-a179-8f59a9b06b61" providerId="ADAL" clId="{7D1BA1FB-1299-43DC-B994-E1CBDB93B3DB}" dt="2023-12-10T19:57:35.331" v="2928" actId="1076"/>
        <pc:sldMkLst>
          <pc:docMk/>
          <pc:sldMk cId="296205289" sldId="268"/>
        </pc:sldMkLst>
        <pc:spChg chg="del">
          <ac:chgData name="Zubtsova, Marina (Contractor)" userId="2d7f0b8d-9cd9-4c9a-a179-8f59a9b06b61" providerId="ADAL" clId="{7D1BA1FB-1299-43DC-B994-E1CBDB93B3DB}" dt="2023-12-09T09:26:27.500" v="1200" actId="478"/>
          <ac:spMkLst>
            <pc:docMk/>
            <pc:sldMk cId="296205289" sldId="268"/>
            <ac:spMk id="2" creationId="{01215C00-11EA-1EF7-2B0D-495E2A21919A}"/>
          </ac:spMkLst>
        </pc:spChg>
        <pc:spChg chg="del">
          <ac:chgData name="Zubtsova, Marina (Contractor)" userId="2d7f0b8d-9cd9-4c9a-a179-8f59a9b06b61" providerId="ADAL" clId="{7D1BA1FB-1299-43DC-B994-E1CBDB93B3DB}" dt="2023-12-09T08:44:58.690" v="241"/>
          <ac:spMkLst>
            <pc:docMk/>
            <pc:sldMk cId="296205289" sldId="268"/>
            <ac:spMk id="3" creationId="{95EF7D17-7C31-6D40-E54A-8C32479FE484}"/>
          </ac:spMkLst>
        </pc:spChg>
        <pc:picChg chg="add mod">
          <ac:chgData name="Zubtsova, Marina (Contractor)" userId="2d7f0b8d-9cd9-4c9a-a179-8f59a9b06b61" providerId="ADAL" clId="{7D1BA1FB-1299-43DC-B994-E1CBDB93B3DB}" dt="2023-12-10T19:15:36.698" v="2827" actId="1076"/>
          <ac:picMkLst>
            <pc:docMk/>
            <pc:sldMk cId="296205289" sldId="268"/>
            <ac:picMk id="5" creationId="{15295873-B50D-1029-9D75-C6D3CF943F4E}"/>
          </ac:picMkLst>
        </pc:picChg>
        <pc:picChg chg="add mod">
          <ac:chgData name="Zubtsova, Marina (Contractor)" userId="2d7f0b8d-9cd9-4c9a-a179-8f59a9b06b61" providerId="ADAL" clId="{7D1BA1FB-1299-43DC-B994-E1CBDB93B3DB}" dt="2023-12-10T19:49:00.758" v="2855" actId="1076"/>
          <ac:picMkLst>
            <pc:docMk/>
            <pc:sldMk cId="296205289" sldId="268"/>
            <ac:picMk id="6" creationId="{0505F333-1553-F402-7825-91ECBF75B4D5}"/>
          </ac:picMkLst>
        </pc:picChg>
        <pc:picChg chg="add mod">
          <ac:chgData name="Zubtsova, Marina (Contractor)" userId="2d7f0b8d-9cd9-4c9a-a179-8f59a9b06b61" providerId="ADAL" clId="{7D1BA1FB-1299-43DC-B994-E1CBDB93B3DB}" dt="2023-12-10T19:57:35.331" v="2928" actId="1076"/>
          <ac:picMkLst>
            <pc:docMk/>
            <pc:sldMk cId="296205289" sldId="268"/>
            <ac:picMk id="7" creationId="{094501F1-643F-5F93-BEE4-811BBDCBCE1A}"/>
          </ac:picMkLst>
        </pc:picChg>
        <pc:picChg chg="add mod ord">
          <ac:chgData name="Zubtsova, Marina (Contractor)" userId="2d7f0b8d-9cd9-4c9a-a179-8f59a9b06b61" providerId="ADAL" clId="{7D1BA1FB-1299-43DC-B994-E1CBDB93B3DB}" dt="2023-12-10T19:57:34.045" v="2927" actId="167"/>
          <ac:picMkLst>
            <pc:docMk/>
            <pc:sldMk cId="296205289" sldId="268"/>
            <ac:picMk id="8" creationId="{5458C662-422A-85C2-B4F3-8D61C8F4020D}"/>
          </ac:picMkLst>
        </pc:picChg>
      </pc:sldChg>
      <pc:sldChg chg="delSp modSp new del mod">
        <pc:chgData name="Zubtsova, Marina (Contractor)" userId="2d7f0b8d-9cd9-4c9a-a179-8f59a9b06b61" providerId="ADAL" clId="{7D1BA1FB-1299-43DC-B994-E1CBDB93B3DB}" dt="2023-12-07T13:09:37.491" v="169" actId="47"/>
        <pc:sldMkLst>
          <pc:docMk/>
          <pc:sldMk cId="1333392923" sldId="268"/>
        </pc:sldMkLst>
        <pc:spChg chg="del">
          <ac:chgData name="Zubtsova, Marina (Contractor)" userId="2d7f0b8d-9cd9-4c9a-a179-8f59a9b06b61" providerId="ADAL" clId="{7D1BA1FB-1299-43DC-B994-E1CBDB93B3DB}" dt="2023-11-29T13:46:29.411" v="82" actId="478"/>
          <ac:spMkLst>
            <pc:docMk/>
            <pc:sldMk cId="1333392923" sldId="268"/>
            <ac:spMk id="2" creationId="{1D6F1B98-DC9E-DE3E-CB41-F572689ACC9E}"/>
          </ac:spMkLst>
        </pc:spChg>
        <pc:spChg chg="del">
          <ac:chgData name="Zubtsova, Marina (Contractor)" userId="2d7f0b8d-9cd9-4c9a-a179-8f59a9b06b61" providerId="ADAL" clId="{7D1BA1FB-1299-43DC-B994-E1CBDB93B3DB}" dt="2023-11-29T13:46:30.846" v="83" actId="478"/>
          <ac:spMkLst>
            <pc:docMk/>
            <pc:sldMk cId="1333392923" sldId="268"/>
            <ac:spMk id="3" creationId="{EAD234D1-4016-089C-3402-72112169AED4}"/>
          </ac:spMkLst>
        </pc:spChg>
        <pc:spChg chg="mod">
          <ac:chgData name="Zubtsova, Marina (Contractor)" userId="2d7f0b8d-9cd9-4c9a-a179-8f59a9b06b61" providerId="ADAL" clId="{7D1BA1FB-1299-43DC-B994-E1CBDB93B3DB}" dt="2023-11-29T13:46:27.423" v="81"/>
          <ac:spMkLst>
            <pc:docMk/>
            <pc:sldMk cId="1333392923" sldId="268"/>
            <ac:spMk id="4" creationId="{24696ABC-2414-89A5-FBD2-90A8FF83BF42}"/>
          </ac:spMkLst>
        </pc:spChg>
      </pc:sldChg>
      <pc:sldChg chg="addSp delSp modSp new mod modAnim">
        <pc:chgData name="Zubtsova, Marina (Contractor)" userId="2d7f0b8d-9cd9-4c9a-a179-8f59a9b06b61" providerId="ADAL" clId="{7D1BA1FB-1299-43DC-B994-E1CBDB93B3DB}" dt="2023-12-10T20:10:52.650" v="2982" actId="1076"/>
        <pc:sldMkLst>
          <pc:docMk/>
          <pc:sldMk cId="899018950" sldId="269"/>
        </pc:sldMkLst>
        <pc:spChg chg="del">
          <ac:chgData name="Zubtsova, Marina (Contractor)" userId="2d7f0b8d-9cd9-4c9a-a179-8f59a9b06b61" providerId="ADAL" clId="{7D1BA1FB-1299-43DC-B994-E1CBDB93B3DB}" dt="2023-12-09T09:26:30.899" v="1201" actId="478"/>
          <ac:spMkLst>
            <pc:docMk/>
            <pc:sldMk cId="899018950" sldId="269"/>
            <ac:spMk id="2" creationId="{2A810F69-3169-3638-3092-94CA9094C9EB}"/>
          </ac:spMkLst>
        </pc:spChg>
        <pc:spChg chg="del">
          <ac:chgData name="Zubtsova, Marina (Contractor)" userId="2d7f0b8d-9cd9-4c9a-a179-8f59a9b06b61" providerId="ADAL" clId="{7D1BA1FB-1299-43DC-B994-E1CBDB93B3DB}" dt="2023-12-09T08:46:14.856" v="252"/>
          <ac:spMkLst>
            <pc:docMk/>
            <pc:sldMk cId="899018950" sldId="269"/>
            <ac:spMk id="3" creationId="{7348A1E5-91ED-091C-699A-126474EDCCAE}"/>
          </ac:spMkLst>
        </pc:spChg>
        <pc:picChg chg="add mod">
          <ac:chgData name="Zubtsova, Marina (Contractor)" userId="2d7f0b8d-9cd9-4c9a-a179-8f59a9b06b61" providerId="ADAL" clId="{7D1BA1FB-1299-43DC-B994-E1CBDB93B3DB}" dt="2023-12-10T19:57:42.836" v="2931" actId="1076"/>
          <ac:picMkLst>
            <pc:docMk/>
            <pc:sldMk cId="899018950" sldId="269"/>
            <ac:picMk id="4" creationId="{97F17C3C-A617-3180-D0F2-B58AB803920B}"/>
          </ac:picMkLst>
        </pc:picChg>
        <pc:picChg chg="add mod">
          <ac:chgData name="Zubtsova, Marina (Contractor)" userId="2d7f0b8d-9cd9-4c9a-a179-8f59a9b06b61" providerId="ADAL" clId="{7D1BA1FB-1299-43DC-B994-E1CBDB93B3DB}" dt="2023-12-10T20:10:52.650" v="2982" actId="1076"/>
          <ac:picMkLst>
            <pc:docMk/>
            <pc:sldMk cId="899018950" sldId="269"/>
            <ac:picMk id="5" creationId="{231AF828-57A5-B4B3-EB0E-46F979B46035}"/>
          </ac:picMkLst>
        </pc:picChg>
        <pc:picChg chg="add mod ord">
          <ac:chgData name="Zubtsova, Marina (Contractor)" userId="2d7f0b8d-9cd9-4c9a-a179-8f59a9b06b61" providerId="ADAL" clId="{7D1BA1FB-1299-43DC-B994-E1CBDB93B3DB}" dt="2023-12-10T20:10:46.296" v="2980" actId="1076"/>
          <ac:picMkLst>
            <pc:docMk/>
            <pc:sldMk cId="899018950" sldId="269"/>
            <ac:picMk id="6" creationId="{5B8CD8B8-869D-573F-AC83-9ECA51ACC009}"/>
          </ac:picMkLst>
        </pc:picChg>
      </pc:sldChg>
      <pc:sldChg chg="modSp new del mod">
        <pc:chgData name="Zubtsova, Marina (Contractor)" userId="2d7f0b8d-9cd9-4c9a-a179-8f59a9b06b61" providerId="ADAL" clId="{7D1BA1FB-1299-43DC-B994-E1CBDB93B3DB}" dt="2023-12-07T13:09:36.655" v="167" actId="47"/>
        <pc:sldMkLst>
          <pc:docMk/>
          <pc:sldMk cId="3492836106" sldId="269"/>
        </pc:sldMkLst>
        <pc:spChg chg="mod">
          <ac:chgData name="Zubtsova, Marina (Contractor)" userId="2d7f0b8d-9cd9-4c9a-a179-8f59a9b06b61" providerId="ADAL" clId="{7D1BA1FB-1299-43DC-B994-E1CBDB93B3DB}" dt="2023-11-29T13:57:18.285" v="88" actId="21"/>
          <ac:spMkLst>
            <pc:docMk/>
            <pc:sldMk cId="3492836106" sldId="269"/>
            <ac:spMk id="4" creationId="{C2A1AF34-3D80-5926-CAB8-1A1BE57B0127}"/>
          </ac:spMkLst>
        </pc:spChg>
      </pc:sldChg>
      <pc:sldChg chg="addSp delSp modSp new mod modAnim">
        <pc:chgData name="Zubtsova, Marina (Contractor)" userId="2d7f0b8d-9cd9-4c9a-a179-8f59a9b06b61" providerId="ADAL" clId="{7D1BA1FB-1299-43DC-B994-E1CBDB93B3DB}" dt="2023-12-10T20:08:31.436" v="2944" actId="1076"/>
        <pc:sldMkLst>
          <pc:docMk/>
          <pc:sldMk cId="1607416999" sldId="270"/>
        </pc:sldMkLst>
        <pc:spChg chg="del">
          <ac:chgData name="Zubtsova, Marina (Contractor)" userId="2d7f0b8d-9cd9-4c9a-a179-8f59a9b06b61" providerId="ADAL" clId="{7D1BA1FB-1299-43DC-B994-E1CBDB93B3DB}" dt="2023-12-09T09:26:35.497" v="1202" actId="478"/>
          <ac:spMkLst>
            <pc:docMk/>
            <pc:sldMk cId="1607416999" sldId="270"/>
            <ac:spMk id="2" creationId="{D8D45AB1-F793-A264-C37B-EE82E1A95153}"/>
          </ac:spMkLst>
        </pc:spChg>
        <pc:spChg chg="del">
          <ac:chgData name="Zubtsova, Marina (Contractor)" userId="2d7f0b8d-9cd9-4c9a-a179-8f59a9b06b61" providerId="ADAL" clId="{7D1BA1FB-1299-43DC-B994-E1CBDB93B3DB}" dt="2023-12-09T08:48:08.872" v="254"/>
          <ac:spMkLst>
            <pc:docMk/>
            <pc:sldMk cId="1607416999" sldId="270"/>
            <ac:spMk id="3" creationId="{062BB51D-E0BA-C68C-C1A6-984884C1E1C7}"/>
          </ac:spMkLst>
        </pc:spChg>
        <pc:picChg chg="add mod">
          <ac:chgData name="Zubtsova, Marina (Contractor)" userId="2d7f0b8d-9cd9-4c9a-a179-8f59a9b06b61" providerId="ADAL" clId="{7D1BA1FB-1299-43DC-B994-E1CBDB93B3DB}" dt="2023-12-09T10:18:05.633" v="2766" actId="1440"/>
          <ac:picMkLst>
            <pc:docMk/>
            <pc:sldMk cId="1607416999" sldId="270"/>
            <ac:picMk id="4" creationId="{2097E7EA-28D2-2828-CB86-B02A37F6BE99}"/>
          </ac:picMkLst>
        </pc:picChg>
        <pc:picChg chg="add mod">
          <ac:chgData name="Zubtsova, Marina (Contractor)" userId="2d7f0b8d-9cd9-4c9a-a179-8f59a9b06b61" providerId="ADAL" clId="{7D1BA1FB-1299-43DC-B994-E1CBDB93B3DB}" dt="2023-12-10T20:08:31.436" v="2944" actId="1076"/>
          <ac:picMkLst>
            <pc:docMk/>
            <pc:sldMk cId="1607416999" sldId="270"/>
            <ac:picMk id="5" creationId="{63C46A63-7BCC-8D9C-FF9B-67026DD4C7CC}"/>
          </ac:picMkLst>
        </pc:picChg>
        <pc:picChg chg="add mod ord">
          <ac:chgData name="Zubtsova, Marina (Contractor)" userId="2d7f0b8d-9cd9-4c9a-a179-8f59a9b06b61" providerId="ADAL" clId="{7D1BA1FB-1299-43DC-B994-E1CBDB93B3DB}" dt="2023-12-10T20:08:29.417" v="2943" actId="1076"/>
          <ac:picMkLst>
            <pc:docMk/>
            <pc:sldMk cId="1607416999" sldId="270"/>
            <ac:picMk id="6" creationId="{D300FCB0-AD8B-3A6C-4B5B-28FBCB2DA0B6}"/>
          </ac:picMkLst>
        </pc:picChg>
      </pc:sldChg>
      <pc:sldChg chg="modSp new del mod">
        <pc:chgData name="Zubtsova, Marina (Contractor)" userId="2d7f0b8d-9cd9-4c9a-a179-8f59a9b06b61" providerId="ADAL" clId="{7D1BA1FB-1299-43DC-B994-E1CBDB93B3DB}" dt="2023-12-07T13:09:34.987" v="166" actId="47"/>
        <pc:sldMkLst>
          <pc:docMk/>
          <pc:sldMk cId="2151291680" sldId="270"/>
        </pc:sldMkLst>
        <pc:spChg chg="mod">
          <ac:chgData name="Zubtsova, Marina (Contractor)" userId="2d7f0b8d-9cd9-4c9a-a179-8f59a9b06b61" providerId="ADAL" clId="{7D1BA1FB-1299-43DC-B994-E1CBDB93B3DB}" dt="2023-11-29T13:57:19.990" v="89"/>
          <ac:spMkLst>
            <pc:docMk/>
            <pc:sldMk cId="2151291680" sldId="270"/>
            <ac:spMk id="4" creationId="{2C59217E-696B-ED21-4C5B-CE013E63400B}"/>
          </ac:spMkLst>
        </pc:spChg>
      </pc:sldChg>
      <pc:sldChg chg="addSp delSp modSp new mod">
        <pc:chgData name="Zubtsova, Marina (Contractor)" userId="2d7f0b8d-9cd9-4c9a-a179-8f59a9b06b61" providerId="ADAL" clId="{7D1BA1FB-1299-43DC-B994-E1CBDB93B3DB}" dt="2023-12-10T19:14:09.677" v="2808" actId="14100"/>
        <pc:sldMkLst>
          <pc:docMk/>
          <pc:sldMk cId="1053280074" sldId="271"/>
        </pc:sldMkLst>
        <pc:spChg chg="del">
          <ac:chgData name="Zubtsova, Marina (Contractor)" userId="2d7f0b8d-9cd9-4c9a-a179-8f59a9b06b61" providerId="ADAL" clId="{7D1BA1FB-1299-43DC-B994-E1CBDB93B3DB}" dt="2023-12-10T19:13:25.120" v="2777" actId="478"/>
          <ac:spMkLst>
            <pc:docMk/>
            <pc:sldMk cId="1053280074" sldId="271"/>
            <ac:spMk id="2" creationId="{603BBE58-99AE-F2B2-B37C-105E2A7E4808}"/>
          </ac:spMkLst>
        </pc:spChg>
        <pc:spChg chg="del">
          <ac:chgData name="Zubtsova, Marina (Contractor)" userId="2d7f0b8d-9cd9-4c9a-a179-8f59a9b06b61" providerId="ADAL" clId="{7D1BA1FB-1299-43DC-B994-E1CBDB93B3DB}" dt="2023-12-10T19:13:11.327" v="2774"/>
          <ac:spMkLst>
            <pc:docMk/>
            <pc:sldMk cId="1053280074" sldId="271"/>
            <ac:spMk id="3" creationId="{5975AAA4-C7C8-89FD-054B-EA1E129E0D8F}"/>
          </ac:spMkLst>
        </pc:spChg>
        <pc:spChg chg="add del mod">
          <ac:chgData name="Zubtsova, Marina (Contractor)" userId="2d7f0b8d-9cd9-4c9a-a179-8f59a9b06b61" providerId="ADAL" clId="{7D1BA1FB-1299-43DC-B994-E1CBDB93B3DB}" dt="2023-12-10T19:13:48.303" v="2803" actId="478"/>
          <ac:spMkLst>
            <pc:docMk/>
            <pc:sldMk cId="1053280074" sldId="271"/>
            <ac:spMk id="7" creationId="{772DD035-AAAA-41EC-A414-BB5E8F7183A9}"/>
          </ac:spMkLst>
        </pc:spChg>
        <pc:picChg chg="add del mod">
          <ac:chgData name="Zubtsova, Marina (Contractor)" userId="2d7f0b8d-9cd9-4c9a-a179-8f59a9b06b61" providerId="ADAL" clId="{7D1BA1FB-1299-43DC-B994-E1CBDB93B3DB}" dt="2023-12-10T19:14:09.677" v="2808" actId="14100"/>
          <ac:picMkLst>
            <pc:docMk/>
            <pc:sldMk cId="1053280074" sldId="271"/>
            <ac:picMk id="5" creationId="{5E2B53FC-EB6D-A584-BAAD-7194DB19C1B2}"/>
          </ac:picMkLst>
        </pc:picChg>
      </pc:sldChg>
      <pc:sldMasterChg chg="setBg modSldLayout">
        <pc:chgData name="Zubtsova, Marina (Contractor)" userId="2d7f0b8d-9cd9-4c9a-a179-8f59a9b06b61" providerId="ADAL" clId="{7D1BA1FB-1299-43DC-B994-E1CBDB93B3DB}" dt="2023-12-09T09:10:21.457" v="1062"/>
        <pc:sldMasterMkLst>
          <pc:docMk/>
          <pc:sldMasterMk cId="3356776383" sldId="2147483648"/>
        </pc:sldMasterMkLst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1114439480" sldId="2147483649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943672538" sldId="2147483650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2184762239" sldId="2147483651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3390390304" sldId="2147483652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3304158607" sldId="2147483653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2031292087" sldId="2147483654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3404062522" sldId="2147483655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2559407834" sldId="2147483656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2584656617" sldId="2147483657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3666512245" sldId="2147483658"/>
          </pc:sldLayoutMkLst>
        </pc:sldLayoutChg>
        <pc:sldLayoutChg chg="setBg">
          <pc:chgData name="Zubtsova, Marina (Contractor)" userId="2d7f0b8d-9cd9-4c9a-a179-8f59a9b06b61" providerId="ADAL" clId="{7D1BA1FB-1299-43DC-B994-E1CBDB93B3DB}" dt="2023-12-09T09:10:21.457" v="1062"/>
          <pc:sldLayoutMkLst>
            <pc:docMk/>
            <pc:sldMasterMk cId="3356776383" sldId="2147483648"/>
            <pc:sldLayoutMk cId="68042495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AD6DF-09F5-481E-AF42-4262FF8EB510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85D22-4C68-418A-8CE9-DED823A387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872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A30AB0-24A9-35F7-559E-65BB0E948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22A6C5F-D130-5024-D803-FFCC6C5E5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441901-AC91-4899-6F67-8FE193C2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96D15C-BA2D-550F-847A-C85C60F4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BE23AD-668A-098C-B4D8-0F8B789D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44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79F395-484A-D991-3329-465702A2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233B98-E9C2-07D0-E2EF-EB4488212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AE8F8-1D6C-2EE2-96C2-9AD4AB83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2A8782-A42A-0C41-F163-908428FF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DA4BB6-B302-84C1-4BCD-46D5A69B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651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1717FC6-B73C-4A49-603C-88303AD1B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8E0632C-01C1-B7B5-8FA2-FD385DAD8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003619-929D-FF56-1A2A-8A4582CA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9DA71C-A7D7-A09A-24CB-AE15069F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69AA07-4677-57A2-5D09-0D4D6E0A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42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40F54B-B38C-A946-3C2D-20123243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73076-7588-5A8E-B443-09344CAE3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E6AC81-EF77-1EE5-15FA-233F71DAE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2B2B03-A35A-DA28-B994-CD2522B9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AB90EC-6CA3-5FAF-7079-DCBC7466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367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09F7F-57E6-4311-4177-9D18EB6F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E4EC1E-7676-409C-0480-6849DEE6C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AF77D1-75CF-C096-E821-BF7ED374E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B8CFDF-888B-ED2F-EB87-1CB01AE12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D1B508-9475-2710-44F8-06A65F7E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47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CAEE2-2097-D39F-FEDC-38E5CC6F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90D5BE-2D1F-63B1-10CB-524559E67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06586B-6974-9AA1-F63C-740AD4B7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7C165D8-1AD7-CB6C-07BE-26B299C9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DF6A7D-4DDA-8172-D34D-B5FBE6B1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3D9467-FE19-AEDC-836A-CF884DC8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039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7CD22-CA52-C9E6-B173-E5A4CC72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FE3B42-9039-BC7A-0793-5B752E8A7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EAC8890-A8DE-5EAC-1308-EF9066AF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3649899-F6F5-2509-957C-62B624213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7539159-6EEE-82B1-B377-22054E93D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739E9F-D6D4-CAF6-4A83-DC4496C8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11FF27F-864A-1F3E-1B70-9373D572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8851C43-4366-4888-DC2E-86BFCA42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415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66F4C5-27D7-9588-3615-6C41AD55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98F3BC-9A17-C3B3-B4CC-90F1A9D3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EF89A3A-131B-7E1A-5A8C-EE423894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2CF8FE-8A29-D1F8-069F-52463D9D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129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E934BB-EBB2-AD9D-3884-B878F58B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CB6F498-E01D-4AB5-9FC6-47A93F4D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2B76D3-CAD5-2076-7913-D9CEEB07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406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63723F-4044-55BC-4388-3BDF09F1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0A1E7B-FC26-6D2A-B0D8-E950B631D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99AA63-E18E-7E44-B6CF-388114055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B7F024-20D0-DF89-2DB8-2DF88691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9D7F85-2709-9489-5C98-AAABD754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106624-868A-976A-37C9-8CAB87A6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940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79FC4-5B2C-64DA-6960-FCD81877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F40407-4B2D-4DAE-351E-00D717D2F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2074F6-C8EA-4F50-C5C3-1DD2AD58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7F60A2-2262-1664-8C7F-D174C1BA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09958F-CC9D-9C65-7D01-793FE30E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4D2841-A0BE-2668-9D27-80953246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465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1">
                <a:lumMod val="68000"/>
                <a:lumOff val="3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4E12EF5-D4D8-C44E-395D-8EFC3A32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03191-0FE9-7CFA-7103-D0744C72B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07E01D-F256-F9B8-959A-DC3B39817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86BF6-DAE5-45E9-AA34-DEB3BFC47D38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BD0FF0-76E5-F0A2-998F-6B6206FD9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04BBFB-4A98-C22A-5E12-994F56EA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3F21-59F6-4B57-B0A0-1CDBFBCAA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677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EB24EF-23BD-6BA3-1286-7926A391BC60}"/>
              </a:ext>
            </a:extLst>
          </p:cNvPr>
          <p:cNvSpPr txBox="1"/>
          <p:nvPr/>
        </p:nvSpPr>
        <p:spPr>
          <a:xfrm>
            <a:off x="276225" y="295275"/>
            <a:ext cx="11410950" cy="6322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ОБРАЗОВАНИЯ ГОРОДА МОСКВЫ</a:t>
            </a:r>
            <a:endParaRPr lang="en-US" sz="1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общеобразовательное учреждение  города Москвы</a:t>
            </a:r>
            <a:endParaRPr lang="en-US" sz="1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 1387</a:t>
            </a:r>
            <a:endParaRPr lang="en-US" sz="1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(ГБОУ Школа № 1387)                                                                                                          </a:t>
            </a:r>
          </a:p>
          <a:p>
            <a:pPr algn="ctr">
              <a:lnSpc>
                <a:spcPct val="115000"/>
              </a:lnSpc>
              <a:spcAft>
                <a:spcPts val="3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Дошкольная группа «Семицветик»</a:t>
            </a:r>
            <a:endParaRPr lang="en-US" sz="1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«Гимнастика для здоровья»</a:t>
            </a:r>
            <a:endParaRPr lang="en-US" sz="16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Зубцова Анна , 4 года</a:t>
            </a:r>
            <a:endParaRPr lang="en-US" sz="1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Воротягина Валентина </a:t>
            </a:r>
            <a:r>
              <a:rPr lang="ru-RU" sz="1800" b="1" kern="1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Николаевна.,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Москва 2024 г.</a:t>
            </a:r>
            <a:endParaRPr lang="en-US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20231019_090927.jpg"/>
          <p:cNvPicPr>
            <a:picLocks noChangeAspect="1"/>
          </p:cNvPicPr>
          <p:nvPr/>
        </p:nvPicPr>
        <p:blipFill>
          <a:blip r:embed="rId3" cstate="print"/>
          <a:srcRect l="21460" t="32719" r="30996" b="10767"/>
          <a:stretch>
            <a:fillRect/>
          </a:stretch>
        </p:blipFill>
        <p:spPr>
          <a:xfrm>
            <a:off x="142875" y="247651"/>
            <a:ext cx="4163877" cy="366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74930594_top-fon-com-p-fon-dlya-prezentatsii-zaryadka-dlya-detei-123.png"/>
          <p:cNvPicPr>
            <a:picLocks noChangeAspect="1"/>
          </p:cNvPicPr>
          <p:nvPr/>
        </p:nvPicPr>
        <p:blipFill>
          <a:blip r:embed="rId4" cstate="print"/>
          <a:srcRect l="51197" r="12500"/>
          <a:stretch>
            <a:fillRect/>
          </a:stretch>
        </p:blipFill>
        <p:spPr>
          <a:xfrm>
            <a:off x="0" y="3733801"/>
            <a:ext cx="4533900" cy="3238500"/>
          </a:xfrm>
          <a:prstGeom prst="rect">
            <a:avLst/>
          </a:prstGeom>
        </p:spPr>
      </p:pic>
      <p:pic>
        <p:nvPicPr>
          <p:cNvPr id="3" name="Рисунок 2" descr="20231012_090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1560" y="213693"/>
            <a:ext cx="7627090" cy="645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145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614804979_58-p-fon-dlya-prezentatsii-detskii-sad-62.jpg"/>
          <p:cNvPicPr>
            <a:picLocks noChangeAspect="1"/>
          </p:cNvPicPr>
          <p:nvPr/>
        </p:nvPicPr>
        <p:blipFill>
          <a:blip r:embed="rId3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Содержимое 3" descr="1614804979_58-p-fon-dlya-prezentatsii-detskii-sad-62.jpg"/>
          <p:cNvPicPr>
            <a:picLocks noChangeAspect="1"/>
          </p:cNvPicPr>
          <p:nvPr/>
        </p:nvPicPr>
        <p:blipFill rotWithShape="1">
          <a:blip r:embed="rId3" cstate="print"/>
          <a:srcRect t="5436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WhatsApp Video 2024-01-09 at 10.16.37">
            <a:hlinkClick r:id="" action="ppaction://media"/>
            <a:extLst>
              <a:ext uri="{FF2B5EF4-FFF2-40B4-BE49-F238E27FC236}">
                <a16:creationId xmlns="" xmlns:a16="http://schemas.microsoft.com/office/drawing/2014/main" id="{25A7FA48-CA74-2B15-9DA5-CB4639E8BCE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71138" y="0"/>
            <a:ext cx="3829837" cy="6892701"/>
          </a:xfrm>
        </p:spPr>
      </p:pic>
      <p:pic>
        <p:nvPicPr>
          <p:cNvPr id="8" name="Рисунок 7" descr="1674641705_grizly-club-p-klipart-deti-delayut-zaryadku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39075" y="3200400"/>
            <a:ext cx="4220640" cy="3514725"/>
          </a:xfrm>
          <a:prstGeom prst="rect">
            <a:avLst/>
          </a:prstGeom>
        </p:spPr>
      </p:pic>
      <p:pic>
        <p:nvPicPr>
          <p:cNvPr id="9" name="Рисунок 8" descr="1674641706_grizly-club-p-klipart-deti-delayut-zaryadku-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350" y="3457575"/>
            <a:ext cx="3795438" cy="3400425"/>
          </a:xfrm>
          <a:prstGeom prst="rect">
            <a:avLst/>
          </a:prstGeom>
        </p:spPr>
      </p:pic>
      <p:pic>
        <p:nvPicPr>
          <p:cNvPr id="12" name="Рисунок 11" descr="1614546067_27-p-solntse-na-belom-fone-2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41916" flipH="1">
            <a:off x="8413335" y="-107020"/>
            <a:ext cx="3569056" cy="341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804979_58-p-fon-dlya-prezentatsii-detskii-sad-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5044"/>
            <a:ext cx="12182749" cy="6852956"/>
          </a:xfrm>
          <a:prstGeom prst="rect">
            <a:avLst/>
          </a:prstGeom>
        </p:spPr>
      </p:pic>
      <p:pic>
        <p:nvPicPr>
          <p:cNvPr id="5" name="Рисунок 4" descr="1644895971_6-fikiwiki-com-p-kartinka-spasibo-za-vnimanie-dlya-prezenta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651" y="0"/>
            <a:ext cx="8895907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Screenshot_20231225_122947_Gallery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 flipH="1">
            <a:off x="3166481" y="123825"/>
            <a:ext cx="8711193" cy="647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614546067_27-p-solntse-na-belom-fone-2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-114300"/>
            <a:ext cx="3609975" cy="3609975"/>
          </a:xfrm>
          <a:prstGeom prst="rect">
            <a:avLst/>
          </a:prstGeom>
        </p:spPr>
      </p:pic>
      <p:pic>
        <p:nvPicPr>
          <p:cNvPr id="8" name="Рисунок 7" descr="1673722077_flomaster-club-p-utrennyaya-zaryadka-risunok-vkontakte-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133351" y="3219450"/>
            <a:ext cx="3790950" cy="379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Содержимое 8" descr="IhlPRSiRnL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97296" y="3669623"/>
            <a:ext cx="314325" cy="314325"/>
          </a:xfrm>
        </p:spPr>
      </p:pic>
      <p:pic>
        <p:nvPicPr>
          <p:cNvPr id="4" name="Рисунок 3" descr="Screenshot_20231229_101051_Gall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3231" y="0"/>
            <a:ext cx="66617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Содержимое 8" descr="IhlPRSiRnL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43250" y="3819525"/>
            <a:ext cx="314325" cy="314325"/>
          </a:xfrm>
        </p:spPr>
      </p:pic>
      <p:pic>
        <p:nvPicPr>
          <p:cNvPr id="5" name="Рисунок 4" descr="AFeTd6YSB1I.jpg"/>
          <p:cNvPicPr>
            <a:picLocks noChangeAspect="1"/>
          </p:cNvPicPr>
          <p:nvPr/>
        </p:nvPicPr>
        <p:blipFill>
          <a:blip r:embed="rId4" cstate="print"/>
          <a:srcRect r="6875"/>
          <a:stretch>
            <a:fillRect/>
          </a:stretch>
        </p:blipFill>
        <p:spPr>
          <a:xfrm rot="277197">
            <a:off x="6475969" y="216895"/>
            <a:ext cx="5555480" cy="421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valen\Desktop\24476b-1.jpg"/>
          <p:cNvPicPr>
            <a:picLocks noChangeAspect="1" noChangeArrowheads="1"/>
          </p:cNvPicPr>
          <p:nvPr/>
        </p:nvPicPr>
        <p:blipFill>
          <a:blip r:embed="rId5" cstate="print"/>
          <a:srcRect l="18029"/>
          <a:stretch>
            <a:fillRect/>
          </a:stretch>
        </p:blipFill>
        <p:spPr bwMode="auto">
          <a:xfrm rot="21308224">
            <a:off x="174005" y="193867"/>
            <a:ext cx="4756722" cy="430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74641710_grizly-club-p-klipart-deti-delayut-zaryadku-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3220" y="2173574"/>
            <a:ext cx="7023855" cy="4684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scale_1200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2808" y="0"/>
            <a:ext cx="4759192" cy="657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73699927_flomaster-club-p-olimpiitsi-v-drevnei-gretsii-risunki-insta-3.jpg"/>
          <p:cNvPicPr>
            <a:picLocks noChangeAspect="1"/>
          </p:cNvPicPr>
          <p:nvPr/>
        </p:nvPicPr>
        <p:blipFill>
          <a:blip r:embed="rId4" cstate="print"/>
          <a:srcRect r="8365"/>
          <a:stretch>
            <a:fillRect/>
          </a:stretch>
        </p:blipFill>
        <p:spPr>
          <a:xfrm>
            <a:off x="142875" y="336025"/>
            <a:ext cx="7239000" cy="527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 descr="1660085990_23-sportishka-com-p-sportivnaya-gimnastika-dlya-detei-sport-kr-40.jpg"/>
          <p:cNvPicPr>
            <a:picLocks noChangeAspect="1"/>
          </p:cNvPicPr>
          <p:nvPr/>
        </p:nvPicPr>
        <p:blipFill>
          <a:blip r:embed="rId3" cstate="print"/>
          <a:srcRect l="719" t="6097" r="3211" b="5891"/>
          <a:stretch>
            <a:fillRect/>
          </a:stretch>
        </p:blipFill>
        <p:spPr>
          <a:xfrm>
            <a:off x="942975" y="0"/>
            <a:ext cx="1022669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 descr="1660085961_4-sportishka-com-p-sportivnaya-gimnastika-dlya-detei-sport-kr-6.jpg"/>
          <p:cNvPicPr>
            <a:picLocks noChangeAspect="1"/>
          </p:cNvPicPr>
          <p:nvPr/>
        </p:nvPicPr>
        <p:blipFill>
          <a:blip r:embed="rId3" cstate="print"/>
          <a:srcRect l="16193" t="4651" r="16667" b="7907"/>
          <a:stretch>
            <a:fillRect/>
          </a:stretch>
        </p:blipFill>
        <p:spPr>
          <a:xfrm>
            <a:off x="0" y="0"/>
            <a:ext cx="6174888" cy="671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638535986_132-sportishka-com-p-melnikova-sportivnaya-gimnastika-sport-kra-141.jpg"/>
          <p:cNvPicPr>
            <a:picLocks noChangeAspect="1"/>
          </p:cNvPicPr>
          <p:nvPr/>
        </p:nvPicPr>
        <p:blipFill>
          <a:blip r:embed="rId4" cstate="print"/>
          <a:srcRect l="28839" t="2636" r="14552"/>
          <a:stretch>
            <a:fillRect/>
          </a:stretch>
        </p:blipFill>
        <p:spPr>
          <a:xfrm>
            <a:off x="6218938" y="0"/>
            <a:ext cx="5830187" cy="671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4804979_58-p-fon-dlya-prezentatsii-detskii-sad-62.jpg"/>
          <p:cNvPicPr>
            <a:picLocks noChangeAspect="1"/>
          </p:cNvPicPr>
          <p:nvPr/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child balancing on a balance beam in a gym&#10;&#10;Description automatically generated">
            <a:extLst>
              <a:ext uri="{FF2B5EF4-FFF2-40B4-BE49-F238E27FC236}">
                <a16:creationId xmlns="" xmlns:a16="http://schemas.microsoft.com/office/drawing/2014/main" id="{5E2B53FC-EB6D-A584-BAAD-7194DB19C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67" t="18791" r="22694" b="42231"/>
          <a:stretch>
            <a:fillRect/>
          </a:stretch>
        </p:blipFill>
        <p:spPr>
          <a:xfrm>
            <a:off x="7917403" y="0"/>
            <a:ext cx="4274598" cy="5019675"/>
          </a:xfrm>
          <a:effectLst>
            <a:softEdge rad="393700"/>
          </a:effectLst>
        </p:spPr>
      </p:pic>
      <p:pic>
        <p:nvPicPr>
          <p:cNvPr id="3" name="Content Placeholder 4" descr="A person and child on a bar in a gym&#10;&#10;Description automatically generated">
            <a:extLst>
              <a:ext uri="{FF2B5EF4-FFF2-40B4-BE49-F238E27FC236}">
                <a16:creationId xmlns="" xmlns:a16="http://schemas.microsoft.com/office/drawing/2014/main" id="{720B3A63-A85C-6255-B565-190A39923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016" b="43194"/>
          <a:stretch>
            <a:fillRect/>
          </a:stretch>
        </p:blipFill>
        <p:spPr>
          <a:xfrm>
            <a:off x="0" y="0"/>
            <a:ext cx="5214730" cy="5000625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4" name="Content Placeholder 4" descr="A child on a yellow inflatable tube in a play room&#10;&#10;Description automatically generated">
            <a:extLst>
              <a:ext uri="{FF2B5EF4-FFF2-40B4-BE49-F238E27FC236}">
                <a16:creationId xmlns="" xmlns:a16="http://schemas.microsoft.com/office/drawing/2014/main" id="{14E2CED2-150B-8DBF-A963-77AC4DBC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407" r="30673" b="27889"/>
          <a:stretch>
            <a:fillRect/>
          </a:stretch>
        </p:blipFill>
        <p:spPr>
          <a:xfrm>
            <a:off x="4838700" y="2425647"/>
            <a:ext cx="3409950" cy="417780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Рисунок 6" descr="1614546067_27-p-solntse-na-belom-fone-2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05372" y="-98218"/>
            <a:ext cx="3295652" cy="3155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2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4804979_58-p-fon-dlya-prezentatsii-detskii-sad-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287" r="24891"/>
          <a:stretch>
            <a:fillRect/>
          </a:stretch>
        </p:blipFill>
        <p:spPr>
          <a:xfrm>
            <a:off x="1" y="0"/>
            <a:ext cx="12188378" cy="6858000"/>
          </a:xfrm>
          <a:prstGeom prst="rect">
            <a:avLst/>
          </a:prstGeom>
        </p:spPr>
      </p:pic>
      <p:pic>
        <p:nvPicPr>
          <p:cNvPr id="5" name="Рисунок 4" descr="image.pn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15708"/>
          <a:stretch>
            <a:fillRect/>
          </a:stretch>
        </p:blipFill>
        <p:spPr>
          <a:xfrm>
            <a:off x="123825" y="244259"/>
            <a:ext cx="4028829" cy="291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0231019_091707.jpg"/>
          <p:cNvPicPr>
            <a:picLocks noChangeAspect="1"/>
          </p:cNvPicPr>
          <p:nvPr/>
        </p:nvPicPr>
        <p:blipFill>
          <a:blip r:embed="rId4" cstate="print"/>
          <a:srcRect l="28214" t="31500" r="28462" b="29651"/>
          <a:stretch>
            <a:fillRect/>
          </a:stretch>
        </p:blipFill>
        <p:spPr>
          <a:xfrm>
            <a:off x="4197246" y="0"/>
            <a:ext cx="7994754" cy="551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31012_091249.jpg"/>
          <p:cNvPicPr>
            <a:picLocks noChangeAspect="1"/>
          </p:cNvPicPr>
          <p:nvPr/>
        </p:nvPicPr>
        <p:blipFill>
          <a:blip r:embed="rId5" cstate="print"/>
          <a:srcRect r="31579" b="10307"/>
          <a:stretch>
            <a:fillRect/>
          </a:stretch>
        </p:blipFill>
        <p:spPr>
          <a:xfrm>
            <a:off x="6721024" y="3124298"/>
            <a:ext cx="2460849" cy="3733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674641710_grizly-club-p-klipart-deti-delayut-zaryadku-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009900"/>
            <a:ext cx="5419725" cy="384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9084</TotalTime>
  <Words>25</Words>
  <Application>Microsoft Office PowerPoint</Application>
  <PresentationFormat>Произвольный</PresentationFormat>
  <Paragraphs>16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Zubtsova, Marina (Contractor)</dc:creator>
  <cp:lastModifiedBy>valentina.vorotyagina@yandex.ru</cp:lastModifiedBy>
  <cp:revision>64</cp:revision>
  <dcterms:created xsi:type="dcterms:W3CDTF">2023-11-19T19:46:10Z</dcterms:created>
  <dcterms:modified xsi:type="dcterms:W3CDTF">2024-04-01T18:38:31Z</dcterms:modified>
</cp:coreProperties>
</file>