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1" r:id="rId4"/>
    <p:sldId id="260" r:id="rId5"/>
    <p:sldId id="263" r:id="rId6"/>
    <p:sldId id="264" r:id="rId7"/>
    <p:sldId id="265" r:id="rId8"/>
  </p:sldIdLst>
  <p:sldSz cx="12192000" cy="6858000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-2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tags" Target="tags/tag1.xml" /></Relationships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D4126DAB-1FF9-439D-AD01-D75FD59D515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F16A39-8434-486C-BD79-D2B5771F842E}" type="parTrans" cxnId="{BB759520-A32A-4AFF-92C5-34E5DC532D03}">
      <dgm:prSet/>
      <dgm:spPr/>
      <dgm:t>
        <a:bodyPr/>
        <a:lstStyle/>
        <a:p>
          <a:endParaRPr lang="ru-RU"/>
        </a:p>
      </dgm:t>
    </dgm:pt>
    <dgm:pt modelId="{23D91E31-824A-4483-88CB-450B91AAEC23}">
      <dgm:prSet phldrT="[Текст]" phldr="1"/>
      <dgm:spPr/>
      <dgm:t>
        <a:bodyPr/>
        <a:lstStyle/>
        <a:p>
          <a:endParaRPr lang="ru-RU"/>
        </a:p>
      </dgm:t>
    </dgm:pt>
    <dgm:pt modelId="{61962BBA-D0E1-49A4-9EB0-3D0C788DDE81}" type="parTrans" cxnId="{08E48F20-1DA2-43AC-8231-C1CFE4A1AF41}">
      <dgm:prSet/>
      <dgm:spPr/>
      <dgm:t>
        <a:bodyPr/>
        <a:lstStyle/>
        <a:p>
          <a:endParaRPr lang="ru-RU"/>
        </a:p>
      </dgm:t>
    </dgm:pt>
    <dgm:pt modelId="{FB94E1DB-59A6-4AA9-94F6-DFF1435F29FB}">
      <dgm:prSet phldrT="[Текст]"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Положительный</a:t>
          </a:r>
        </a:p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эмоциональный </a:t>
          </a:r>
        </a:p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4CE105-3828-4068-A165-3090012591BA}" type="sibTrans" cxnId="{08E48F20-1DA2-43AC-8231-C1CFE4A1AF41}">
      <dgm:prSet/>
      <dgm:spPr/>
      <dgm:t>
        <a:bodyPr/>
        <a:lstStyle/>
        <a:p>
          <a:endParaRPr lang="ru-RU"/>
        </a:p>
      </dgm:t>
    </dgm:pt>
    <dgm:pt modelId="{E9C245AB-C5B3-482A-A71D-5C6688AA1178}" type="parTrans" cxnId="{D46D4DC6-FABB-4131-8AF4-139E9F898AFD}">
      <dgm:prSet/>
      <dgm:spPr/>
      <dgm:t>
        <a:bodyPr/>
        <a:lstStyle/>
        <a:p>
          <a:endParaRPr lang="ru-RU"/>
        </a:p>
      </dgm:t>
    </dgm:pt>
    <dgm:pt modelId="{799548E6-868C-49D9-B289-B3CF97A0CDE4}">
      <dgm:prSet phldrT="[Текст]"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Познавательная</a:t>
          </a:r>
        </a:p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активность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1D57A6-FCF8-4B8D-9247-FF900BCA7E86}" type="sibTrans" cxnId="{D46D4DC6-FABB-4131-8AF4-139E9F898AFD}">
      <dgm:prSet/>
      <dgm:spPr/>
      <dgm:t>
        <a:bodyPr/>
        <a:lstStyle/>
        <a:p>
          <a:endParaRPr lang="ru-RU"/>
        </a:p>
      </dgm:t>
    </dgm:pt>
    <dgm:pt modelId="{53CE917C-8527-4CCA-B5EA-39ABB1665EB4}" type="parTrans" cxnId="{154D2C06-A60D-4A51-8A4C-85FF1D0B2FF8}">
      <dgm:prSet/>
      <dgm:spPr/>
      <dgm:t>
        <a:bodyPr/>
        <a:lstStyle/>
        <a:p>
          <a:endParaRPr lang="ru-RU"/>
        </a:p>
      </dgm:t>
    </dgm:pt>
    <dgm:pt modelId="{BBBC68F5-0576-426D-AC1D-B0336798C031}">
      <dgm:prSet/>
      <dgm:spPr/>
      <dgm:t>
        <a:bodyPr/>
        <a:lstStyle/>
        <a:p>
          <a:endParaRPr lang="ru-RU"/>
        </a:p>
      </dgm:t>
    </dgm:pt>
    <dgm:pt modelId="{5A5579C2-6555-40A5-8512-7BFAB0CB77EC}" type="sibTrans" cxnId="{154D2C06-A60D-4A51-8A4C-85FF1D0B2FF8}">
      <dgm:prSet/>
      <dgm:spPr/>
      <dgm:t>
        <a:bodyPr/>
        <a:lstStyle/>
        <a:p>
          <a:endParaRPr lang="ru-RU"/>
        </a:p>
      </dgm:t>
    </dgm:pt>
    <dgm:pt modelId="{940DF87F-856A-43B7-8EC1-B8EF0E0A72D3}" type="parTrans" cxnId="{602C3FF9-AF8F-4D55-8B5E-460BC8487DFC}">
      <dgm:prSet/>
      <dgm:spPr/>
      <dgm:t>
        <a:bodyPr/>
        <a:lstStyle/>
        <a:p>
          <a:endParaRPr lang="ru-RU"/>
        </a:p>
      </dgm:t>
    </dgm:pt>
    <dgm:pt modelId="{8765D920-E9F6-44D8-BA8C-06DB6AC97B73}">
      <dgm:prSet phldrT="[Текст]"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Мелкая </a:t>
          </a:r>
        </a:p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моторика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85258A-4757-4071-A862-2B43E9343E38}" type="sibTrans" cxnId="{602C3FF9-AF8F-4D55-8B5E-460BC8487DFC}">
      <dgm:prSet/>
      <dgm:spPr/>
      <dgm:t>
        <a:bodyPr/>
        <a:lstStyle/>
        <a:p>
          <a:endParaRPr lang="ru-RU"/>
        </a:p>
      </dgm:t>
    </dgm:pt>
    <dgm:pt modelId="{B7E26DE4-3C44-4A82-A49F-77D76105CF3A}" type="parTrans" cxnId="{11F9F103-80E9-4377-AAB0-25C85116161D}">
      <dgm:prSet/>
      <dgm:spPr/>
      <dgm:t>
        <a:bodyPr/>
        <a:lstStyle/>
        <a:p>
          <a:endParaRPr lang="ru-RU"/>
        </a:p>
      </dgm:t>
    </dgm:pt>
    <dgm:pt modelId="{BE3F12BE-045F-440D-A37E-EF8A3FF01C6A}">
      <dgm:prSet phldrT="[Текст]"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Речевая </a:t>
          </a:r>
        </a:p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активность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1A789C-FFFD-42C8-9E39-E41C9F682F8D}" type="sibTrans" cxnId="{11F9F103-80E9-4377-AAB0-25C85116161D}">
      <dgm:prSet/>
      <dgm:spPr/>
      <dgm:t>
        <a:bodyPr/>
        <a:lstStyle/>
        <a:p>
          <a:endParaRPr lang="ru-RU"/>
        </a:p>
      </dgm:t>
    </dgm:pt>
    <dgm:pt modelId="{DF21C08B-983C-4317-A718-DC61578EB8BA}" type="sibTrans" cxnId="{BB759520-A32A-4AFF-92C5-34E5DC532D03}">
      <dgm:prSet/>
      <dgm:spPr/>
      <dgm:t>
        <a:bodyPr/>
        <a:lstStyle/>
        <a:p>
          <a:endParaRPr lang="ru-RU"/>
        </a:p>
      </dgm:t>
    </dgm:pt>
    <dgm:pt modelId="{639681EE-CF55-4520-9800-53BD47BB75FA}" type="pres">
      <dgm:prSet presAssocID="{D4126DAB-1FF9-439D-AD01-D75FD59D515A}" presName="Name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F57265-FFCE-4DD5-A78E-FD4E4121C285}" type="pres">
      <dgm:prSet presAssocID="{23D91E31-824A-4483-88CB-450B91AAEC23}" presName="centerShape" presStyleLbl="node0" presStyleCnt="1" custScaleX="12689" custScaleY="11789"/>
      <dgm:spPr/>
      <dgm:t>
        <a:bodyPr/>
        <a:lstStyle/>
        <a:p>
          <a:endParaRPr lang="ru-RU"/>
        </a:p>
      </dgm:t>
    </dgm:pt>
    <dgm:pt modelId="{C50A1564-DEC1-455C-8563-0515390DD618}" type="pres">
      <dgm:prSet presAssocID="{FB94E1DB-59A6-4AA9-94F6-DFF1435F29FB}" presName="node" presStyleLbl="node1" presStyleCnt="5" custScaleX="171469" custRadScaleRad="80003" custRadScaleInc="-1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AEF23-53E0-4E73-AE07-D13C95D65F38}" type="pres">
      <dgm:prSet presAssocID="{FB94E1DB-59A6-4AA9-94F6-DFF1435F29FB}" presName="dummy"/>
      <dgm:spPr/>
      <dgm:t>
        <a:bodyPr/>
        <a:lstStyle/>
        <a:p/>
      </dgm:t>
    </dgm:pt>
    <dgm:pt modelId="{F2114664-43BB-40B2-B414-05D6BC11730B}" type="pres">
      <dgm:prSet presAssocID="{F74CE105-3828-4068-A165-3090012591BA}" presName="sibTrans" presStyleLbl="sibTrans2D1" presStyleCnt="5"/>
      <dgm:spPr/>
      <dgm:t>
        <a:bodyPr/>
        <a:lstStyle/>
        <a:p>
          <a:endParaRPr lang="ru-RU"/>
        </a:p>
      </dgm:t>
    </dgm:pt>
    <dgm:pt modelId="{F4234758-D2A9-4FF5-9592-360741F7A0F2}" type="pres">
      <dgm:prSet presAssocID="{799548E6-868C-49D9-B289-B3CF97A0CDE4}" presName="node" presStyleLbl="node1" presStyleIdx="1" presStyleCnt="5" custScaleX="155849" custScaleY="98318" custRadScaleRad="113880" custRadScaleInc="41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2D377-91B9-4E1E-AD68-B296DF939E8A}" type="pres">
      <dgm:prSet presAssocID="{799548E6-868C-49D9-B289-B3CF97A0CDE4}" presName="dummy"/>
      <dgm:spPr/>
      <dgm:t>
        <a:bodyPr/>
        <a:lstStyle/>
        <a:p/>
      </dgm:t>
    </dgm:pt>
    <dgm:pt modelId="{7C466F3A-2B34-4E15-BA00-D99CB8838CF0}" type="pres">
      <dgm:prSet presAssocID="{F01D57A6-FCF8-4B8D-9247-FF900BCA7E86}" presName="sibTrans" presStyleLbl="sibTrans2D1" presStyleIdx="1" presStyleCnt="5" custScaleX="101312" custScaleY="97786"/>
      <dgm:spPr/>
      <dgm:t>
        <a:bodyPr/>
        <a:lstStyle/>
        <a:p>
          <a:endParaRPr lang="ru-RU"/>
        </a:p>
      </dgm:t>
    </dgm:pt>
    <dgm:pt modelId="{5EB5A332-6303-4F5B-9DBB-10C25AA6AA87}" type="pres">
      <dgm:prSet presAssocID="{BBBC68F5-0576-426D-AC1D-B0336798C031}" presName="node" presStyleLbl="node1" presStyleIdx="2" presStyleCnt="5" custScaleX="161754" custScaleY="91521" custRadScaleRad="114415" custRadScaleInc="-37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BC08-C82C-4C41-AD3A-C3AF4F1C0FC2}" type="pres">
      <dgm:prSet presAssocID="{BBBC68F5-0576-426D-AC1D-B0336798C031}" presName="dummy"/>
      <dgm:spPr/>
      <dgm:t>
        <a:bodyPr/>
        <a:lstStyle/>
        <a:p/>
      </dgm:t>
    </dgm:pt>
    <dgm:pt modelId="{DC37C33E-4062-4B4E-A5BD-013947E508A9}" type="pres">
      <dgm:prSet presAssocID="{5A5579C2-6555-40A5-8512-7BFAB0CB77EC}" presName="sibTrans" presStyleLbl="sibTrans2D1" presStyleIdx="2" presStyleCnt="5"/>
      <dgm:spPr/>
      <dgm:t>
        <a:bodyPr/>
        <a:lstStyle/>
        <a:p>
          <a:endParaRPr lang="ru-RU"/>
        </a:p>
      </dgm:t>
    </dgm:pt>
    <dgm:pt modelId="{2D0935B5-9C06-428F-991F-4659D7237EE5}" type="pres">
      <dgm:prSet presAssocID="{8765D920-E9F6-44D8-BA8C-06DB6AC97B73}" presName="node" presStyleLbl="node1" presStyleIdx="3" presStyleCnt="5" custScaleX="175408" custRadScaleRad="106939" custRadScaleInc="10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7A5EC-2EF3-4793-A4C8-33A6DF60A547}" type="pres">
      <dgm:prSet presAssocID="{8765D920-E9F6-44D8-BA8C-06DB6AC97B73}" presName="dummy"/>
      <dgm:spPr/>
      <dgm:t>
        <a:bodyPr/>
        <a:lstStyle/>
        <a:p/>
      </dgm:t>
    </dgm:pt>
    <dgm:pt modelId="{6400BD99-067F-4C3C-8B36-AD4400CA29D3}" type="pres">
      <dgm:prSet presAssocID="{1E85258A-4757-4071-A862-2B43E9343E38}" presName="sibTrans" presStyleLbl="sibTrans2D1" presStyleIdx="3" presStyleCnt="5"/>
      <dgm:spPr/>
      <dgm:t>
        <a:bodyPr/>
        <a:lstStyle/>
        <a:p>
          <a:endParaRPr lang="ru-RU"/>
        </a:p>
      </dgm:t>
    </dgm:pt>
    <dgm:pt modelId="{6E3F35A7-8225-47D5-8EB3-93D0276E8109}" type="pres">
      <dgm:prSet presAssocID="{BE3F12BE-045F-440D-A37E-EF8A3FF01C6A}" presName="node" presStyleLbl="node1" presStyleIdx="4" presStyleCnt="5" custScaleX="162063" custScaleY="100077" custRadScaleRad="111593" custRadScaleInc="-48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B285B-247E-4B2F-924B-3DD9F3DCA054}" type="pres">
      <dgm:prSet presAssocID="{BE3F12BE-045F-440D-A37E-EF8A3FF01C6A}" presName="dummy"/>
      <dgm:spPr/>
      <dgm:t>
        <a:bodyPr/>
        <a:lstStyle/>
        <a:p/>
      </dgm:t>
    </dgm:pt>
    <dgm:pt modelId="{6D1AEB69-2C6B-41EE-91CE-D44086B08E88}" type="pres">
      <dgm:prSet presAssocID="{801A789C-FFFD-42C8-9E39-E41C9F682F8D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BB759520-A32A-4AFF-92C5-34E5DC532D03}" srcId="{D4126DAB-1FF9-439D-AD01-D75FD59D515A}" destId="{23D91E31-824A-4483-88CB-450B91AAEC23}" srcOrd="0" destOrd="0" parTransId="{93F16A39-8434-486C-BD79-D2B5771F842E}" sibTransId="{DF21C08B-983C-4317-A718-DC61578EB8BA}"/>
    <dgm:cxn modelId="{08E48F20-1DA2-43AC-8231-C1CFE4A1AF41}" srcId="{23D91E31-824A-4483-88CB-450B91AAEC23}" destId="{FB94E1DB-59A6-4AA9-94F6-DFF1435F29FB}" srcOrd="0" destOrd="0" parTransId="{61962BBA-D0E1-49A4-9EB0-3D0C788DDE81}" sibTransId="{F74CE105-3828-4068-A165-3090012591BA}"/>
    <dgm:cxn modelId="{D46D4DC6-FABB-4131-8AF4-139E9F898AFD}" srcId="{23D91E31-824A-4483-88CB-450B91AAEC23}" destId="{799548E6-868C-49D9-B289-B3CF97A0CDE4}" srcOrd="1" destOrd="0" parTransId="{E9C245AB-C5B3-482A-A71D-5C6688AA1178}" sibTransId="{F01D57A6-FCF8-4B8D-9247-FF900BCA7E86}"/>
    <dgm:cxn modelId="{154D2C06-A60D-4A51-8A4C-85FF1D0B2FF8}" srcId="{23D91E31-824A-4483-88CB-450B91AAEC23}" destId="{BBBC68F5-0576-426D-AC1D-B0336798C031}" srcOrd="2" destOrd="0" parTransId="{53CE917C-8527-4CCA-B5EA-39ABB1665EB4}" sibTransId="{5A5579C2-6555-40A5-8512-7BFAB0CB77EC}"/>
    <dgm:cxn modelId="{602C3FF9-AF8F-4D55-8B5E-460BC8487DFC}" srcId="{23D91E31-824A-4483-88CB-450B91AAEC23}" destId="{8765D920-E9F6-44D8-BA8C-06DB6AC97B73}" srcOrd="3" destOrd="0" parTransId="{940DF87F-856A-43B7-8EC1-B8EF0E0A72D3}" sibTransId="{1E85258A-4757-4071-A862-2B43E9343E38}"/>
    <dgm:cxn modelId="{11F9F103-80E9-4377-AAB0-25C85116161D}" srcId="{23D91E31-824A-4483-88CB-450B91AAEC23}" destId="{BE3F12BE-045F-440D-A37E-EF8A3FF01C6A}" srcOrd="4" destOrd="0" parTransId="{B7E26DE4-3C44-4A82-A49F-77D76105CF3A}" sibTransId="{801A789C-FFFD-42C8-9E39-E41C9F682F8D}"/>
    <dgm:cxn modelId="{7A7D89F0-082C-4D52-836E-7DE7676C6534}" type="presOf" srcId="{D4126DAB-1FF9-439D-AD01-D75FD59D515A}" destId="{639681EE-CF55-4520-9800-53BD47BB75FA}" srcOrd="0" destOrd="0" presId="urn:microsoft.com/office/officeart/2005/8/layout/radial6"/>
    <dgm:cxn modelId="{E8E60E94-86AF-459B-AFB8-C35F15E8F9A3}" type="presParOf" srcId="{639681EE-CF55-4520-9800-53BD47BB75FA}" destId="{81F57265-FFCE-4DD5-A78E-FD4E4121C285}" srcOrd="0" destOrd="0" presId="urn:microsoft.com/office/officeart/2005/8/layout/radial6"/>
    <dgm:cxn modelId="{BD09C523-425F-4297-ACC4-1698F5650E19}" type="presOf" srcId="{23D91E31-824A-4483-88CB-450B91AAEC23}" destId="{81F57265-FFCE-4DD5-A78E-FD4E4121C285}" srcOrd="0" destOrd="0" presId="urn:microsoft.com/office/officeart/2005/8/layout/radial6"/>
    <dgm:cxn modelId="{34E1031F-399D-4B69-9E3B-56A061C36881}" type="presParOf" srcId="{639681EE-CF55-4520-9800-53BD47BB75FA}" destId="{C50A1564-DEC1-455C-8563-0515390DD618}" srcOrd="1" destOrd="0" presId="urn:microsoft.com/office/officeart/2005/8/layout/radial6"/>
    <dgm:cxn modelId="{56DF17B0-5B0E-43F0-BA3B-0402C112E01A}" type="presOf" srcId="{FB94E1DB-59A6-4AA9-94F6-DFF1435F29FB}" destId="{C50A1564-DEC1-455C-8563-0515390DD618}" srcOrd="0" destOrd="0" presId="urn:microsoft.com/office/officeart/2005/8/layout/radial6"/>
    <dgm:cxn modelId="{460ADC72-B9E8-4312-A4B1-BBF2A62C5FEC}" type="presParOf" srcId="{639681EE-CF55-4520-9800-53BD47BB75FA}" destId="{D26AEF23-53E0-4E73-AE07-D13C95D65F38}" srcOrd="2" destOrd="0" presId="urn:microsoft.com/office/officeart/2005/8/layout/radial6"/>
    <dgm:cxn modelId="{D34E44DE-074E-4F92-8B44-A6DC35358FCA}" type="presParOf" srcId="{639681EE-CF55-4520-9800-53BD47BB75FA}" destId="{F2114664-43BB-40B2-B414-05D6BC11730B}" srcOrd="3" destOrd="0" presId="urn:microsoft.com/office/officeart/2005/8/layout/radial6"/>
    <dgm:cxn modelId="{EDA6CD48-4269-43F8-A01E-3350CFBC50D0}" type="presOf" srcId="{F74CE105-3828-4068-A165-3090012591BA}" destId="{F2114664-43BB-40B2-B414-05D6BC11730B}" srcOrd="0" destOrd="0" presId="urn:microsoft.com/office/officeart/2005/8/layout/radial6"/>
    <dgm:cxn modelId="{743D18D7-1DB2-400A-AF76-8BDB631885E2}" type="presParOf" srcId="{639681EE-CF55-4520-9800-53BD47BB75FA}" destId="{F4234758-D2A9-4FF5-9592-360741F7A0F2}" srcOrd="4" destOrd="0" presId="urn:microsoft.com/office/officeart/2005/8/layout/radial6"/>
    <dgm:cxn modelId="{A10CA45B-FE58-4F7C-B8E0-C49B28454054}" type="presOf" srcId="{799548E6-868C-49D9-B289-B3CF97A0CDE4}" destId="{F4234758-D2A9-4FF5-9592-360741F7A0F2}" srcOrd="0" destOrd="0" presId="urn:microsoft.com/office/officeart/2005/8/layout/radial6"/>
    <dgm:cxn modelId="{57F96A32-0145-4A7D-ADAD-D475E24CD2F3}" type="presParOf" srcId="{639681EE-CF55-4520-9800-53BD47BB75FA}" destId="{4AA2D377-91B9-4E1E-AD68-B296DF939E8A}" srcOrd="5" destOrd="0" presId="urn:microsoft.com/office/officeart/2005/8/layout/radial6"/>
    <dgm:cxn modelId="{386B413B-7B9C-4208-AEA9-FA435230B9BA}" type="presParOf" srcId="{639681EE-CF55-4520-9800-53BD47BB75FA}" destId="{7C466F3A-2B34-4E15-BA00-D99CB8838CF0}" srcOrd="6" destOrd="0" presId="urn:microsoft.com/office/officeart/2005/8/layout/radial6"/>
    <dgm:cxn modelId="{15D10E17-84AA-47CB-92D8-2884977A9033}" type="presOf" srcId="{F01D57A6-FCF8-4B8D-9247-FF900BCA7E86}" destId="{7C466F3A-2B34-4E15-BA00-D99CB8838CF0}" srcOrd="0" destOrd="0" presId="urn:microsoft.com/office/officeart/2005/8/layout/radial6"/>
    <dgm:cxn modelId="{1707D127-FFCC-4AEB-AB27-F79DCC4E5225}" type="presParOf" srcId="{639681EE-CF55-4520-9800-53BD47BB75FA}" destId="{5EB5A332-6303-4F5B-9DBB-10C25AA6AA87}" srcOrd="7" destOrd="0" presId="urn:microsoft.com/office/officeart/2005/8/layout/radial6"/>
    <dgm:cxn modelId="{4A77BDA6-E706-4F03-992B-596D5972796A}" type="presOf" srcId="{BBBC68F5-0576-426D-AC1D-B0336798C031}" destId="{5EB5A332-6303-4F5B-9DBB-10C25AA6AA87}" srcOrd="0" destOrd="0" presId="urn:microsoft.com/office/officeart/2005/8/layout/radial6"/>
    <dgm:cxn modelId="{FC04C6D2-ED34-402D-BB89-5E6FF8F1D36D}" type="presParOf" srcId="{639681EE-CF55-4520-9800-53BD47BB75FA}" destId="{2BF9BC08-C82C-4C41-AD3A-C3AF4F1C0FC2}" srcOrd="8" destOrd="0" presId="urn:microsoft.com/office/officeart/2005/8/layout/radial6"/>
    <dgm:cxn modelId="{9AD7338D-838B-4EA6-8EE0-4104BDADFEE1}" type="presParOf" srcId="{639681EE-CF55-4520-9800-53BD47BB75FA}" destId="{DC37C33E-4062-4B4E-A5BD-013947E508A9}" srcOrd="9" destOrd="0" presId="urn:microsoft.com/office/officeart/2005/8/layout/radial6"/>
    <dgm:cxn modelId="{216B9289-BBE4-4E3B-922F-2987ADC5F0D7}" type="presOf" srcId="{5A5579C2-6555-40A5-8512-7BFAB0CB77EC}" destId="{DC37C33E-4062-4B4E-A5BD-013947E508A9}" srcOrd="0" destOrd="0" presId="urn:microsoft.com/office/officeart/2005/8/layout/radial6"/>
    <dgm:cxn modelId="{87D3B271-93C7-41A1-BF4B-21B2F5070925}" type="presParOf" srcId="{639681EE-CF55-4520-9800-53BD47BB75FA}" destId="{2D0935B5-9C06-428F-991F-4659D7237EE5}" srcOrd="10" destOrd="0" presId="urn:microsoft.com/office/officeart/2005/8/layout/radial6"/>
    <dgm:cxn modelId="{6BA36A2D-5BF4-42C7-978D-61ECFBCB2E02}" type="presOf" srcId="{8765D920-E9F6-44D8-BA8C-06DB6AC97B73}" destId="{2D0935B5-9C06-428F-991F-4659D7237EE5}" srcOrd="0" destOrd="0" presId="urn:microsoft.com/office/officeart/2005/8/layout/radial6"/>
    <dgm:cxn modelId="{13093275-16CC-4431-8CA6-68EECC6EF717}" type="presParOf" srcId="{639681EE-CF55-4520-9800-53BD47BB75FA}" destId="{AE67A5EC-2EF3-4793-A4C8-33A6DF60A547}" srcOrd="11" destOrd="0" presId="urn:microsoft.com/office/officeart/2005/8/layout/radial6"/>
    <dgm:cxn modelId="{547B8532-DA8F-4610-BC4A-79BAAE41650C}" type="presParOf" srcId="{639681EE-CF55-4520-9800-53BD47BB75FA}" destId="{6400BD99-067F-4C3C-8B36-AD4400CA29D3}" srcOrd="12" destOrd="0" presId="urn:microsoft.com/office/officeart/2005/8/layout/radial6"/>
    <dgm:cxn modelId="{EE0CC9E8-9C74-4AD2-8C0C-6C30CA305205}" type="presOf" srcId="{1E85258A-4757-4071-A862-2B43E9343E38}" destId="{6400BD99-067F-4C3C-8B36-AD4400CA29D3}" srcOrd="0" destOrd="0" presId="urn:microsoft.com/office/officeart/2005/8/layout/radial6"/>
    <dgm:cxn modelId="{66233F80-A1EC-48C0-ADC8-BCB6A6307FBA}" type="presParOf" srcId="{639681EE-CF55-4520-9800-53BD47BB75FA}" destId="{6E3F35A7-8225-47D5-8EB3-93D0276E8109}" srcOrd="13" destOrd="0" presId="urn:microsoft.com/office/officeart/2005/8/layout/radial6"/>
    <dgm:cxn modelId="{BC18016A-F640-48A3-AEC2-D67C0532895D}" type="presOf" srcId="{BE3F12BE-045F-440D-A37E-EF8A3FF01C6A}" destId="{6E3F35A7-8225-47D5-8EB3-93D0276E8109}" srcOrd="0" destOrd="0" presId="urn:microsoft.com/office/officeart/2005/8/layout/radial6"/>
    <dgm:cxn modelId="{4ACBED53-CD9D-48B0-896C-262D795825FA}" type="presParOf" srcId="{639681EE-CF55-4520-9800-53BD47BB75FA}" destId="{1A5B285B-247E-4B2F-924B-3DD9F3DCA054}" srcOrd="14" destOrd="0" presId="urn:microsoft.com/office/officeart/2005/8/layout/radial6"/>
    <dgm:cxn modelId="{C298F689-E27F-4B3A-A184-895A05C340FB}" type="presParOf" srcId="{639681EE-CF55-4520-9800-53BD47BB75FA}" destId="{6D1AEB69-2C6B-41EE-91CE-D44086B08E88}" srcOrd="15" destOrd="0" presId="urn:microsoft.com/office/officeart/2005/8/layout/radial6"/>
    <dgm:cxn modelId="{6AC037EA-0551-453B-A801-B0C7FAF7822B}" type="presOf" srcId="{801A789C-FFFD-42C8-9E39-E41C9F682F8D}" destId="{6D1AEB69-2C6B-41EE-91CE-D44086B08E88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11" name=""/>
      <dsp:cNvGrpSpPr/>
    </dsp:nvGrpSpPr>
    <dsp:grpSpPr/>
    <dsp:sp modelId="{6D1AEB69-2C6B-41EE-91CE-D44086B08E88}">
      <dsp:nvSpPr>
        <dsp:cNvPr id="12" name=""/>
        <dsp:cNvSpPr/>
      </dsp:nvSpPr>
      <dsp:spPr>
        <a:xfrm>
          <a:off x="2279053" y="1302006"/>
          <a:ext cx="5384251" cy="5384251"/>
        </a:xfrm>
        <a:prstGeom prst="blockArc">
          <a:avLst>
            <a:gd name="adj1" fmla="val 11887176"/>
            <a:gd name="adj2" fmla="val 1672747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6400BD99-067F-4C3C-8B36-AD4400CA29D3}">
      <dsp:nvSpPr>
        <dsp:cNvPr id="13" name=""/>
        <dsp:cNvSpPr/>
      </dsp:nvSpPr>
      <dsp:spPr>
        <a:xfrm>
          <a:off x="2391877" y="787767"/>
          <a:ext cx="5384251" cy="5384251"/>
        </a:xfrm>
        <a:prstGeom prst="blockArc">
          <a:avLst>
            <a:gd name="adj1" fmla="val 7401216"/>
            <a:gd name="adj2" fmla="val 11197782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DC37C33E-4062-4B4E-A5BD-013947E508A9}">
      <dsp:nvSpPr>
        <dsp:cNvPr id="14" name=""/>
        <dsp:cNvSpPr/>
      </dsp:nvSpPr>
      <dsp:spPr>
        <a:xfrm>
          <a:off x="2862227" y="1183334"/>
          <a:ext cx="5384251" cy="5384251"/>
        </a:xfrm>
        <a:prstGeom prst="blockArc">
          <a:avLst>
            <a:gd name="adj1" fmla="val 2505082"/>
            <a:gd name="adj2" fmla="val 8206471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7C466F3A-2B34-4E15-BA00-D99CB8838CF0}">
      <dsp:nvSpPr>
        <dsp:cNvPr id="15" name=""/>
        <dsp:cNvSpPr/>
      </dsp:nvSpPr>
      <dsp:spPr>
        <a:xfrm>
          <a:off x="3058578" y="1013712"/>
          <a:ext cx="5454893" cy="5265044"/>
        </a:xfrm>
        <a:prstGeom prst="blockArc">
          <a:avLst>
            <a:gd name="adj1" fmla="val 20851129"/>
            <a:gd name="adj2" fmla="val 2931406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F2114664-43BB-40B2-B414-05D6BC11730B}">
      <dsp:nvSpPr>
        <dsp:cNvPr id="16" name=""/>
        <dsp:cNvSpPr/>
      </dsp:nvSpPr>
      <dsp:spPr>
        <a:xfrm>
          <a:off x="3189630" y="1283235"/>
          <a:ext cx="5384251" cy="5384251"/>
        </a:xfrm>
        <a:prstGeom prst="blockArc">
          <a:avLst>
            <a:gd name="adj1" fmla="val 15530813"/>
            <a:gd name="adj2" fmla="val 20402722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81F57265-FFCE-4DD5-A78E-FD4E4121C285}">
      <dsp:nvSpPr>
        <dsp:cNvPr id="17" name=""/>
        <dsp:cNvSpPr/>
      </dsp:nvSpPr>
      <dsp:spPr>
        <a:xfrm>
          <a:off x="5231510" y="3353119"/>
          <a:ext cx="314261" cy="2919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77532" y="3395877"/>
        <a:ext cx="222217" cy="206456"/>
      </dsp:txXfrm>
    </dsp:sp>
    <dsp:sp modelId="{C50A1564-DEC1-455C-8563-0515390DD618}">
      <dsp:nvSpPr>
        <dsp:cNvPr id="18" name=""/>
        <dsp:cNvSpPr/>
      </dsp:nvSpPr>
      <dsp:spPr>
        <a:xfrm>
          <a:off x="3886747" y="528485"/>
          <a:ext cx="2972679" cy="1733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Положительный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эмоциональный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2086" y="782373"/>
        <a:ext cx="2102002" cy="1225879"/>
      </dsp:txXfrm>
    </dsp:sp>
    <dsp:sp modelId="{F4234758-D2A9-4FF5-9592-360741F7A0F2}">
      <dsp:nvSpPr>
        <dsp:cNvPr id="19" name=""/>
        <dsp:cNvSpPr/>
      </dsp:nvSpPr>
      <dsp:spPr>
        <a:xfrm>
          <a:off x="7002650" y="2225656"/>
          <a:ext cx="2701882" cy="17044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Познавательная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активность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98331" y="2475273"/>
        <a:ext cx="1910519" cy="1205259"/>
      </dsp:txXfrm>
    </dsp:sp>
    <dsp:sp modelId="{5EB5A332-6303-4F5B-9DBB-10C25AA6AA87}">
      <dsp:nvSpPr>
        <dsp:cNvPr id="20" name=""/>
        <dsp:cNvSpPr/>
      </dsp:nvSpPr>
      <dsp:spPr>
        <a:xfrm>
          <a:off x="6114101" y="4833257"/>
          <a:ext cx="2804254" cy="1586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kern="1200"/>
        </a:p>
      </dsp:txBody>
      <dsp:txXfrm>
        <a:off x="6524774" y="5065618"/>
        <a:ext cx="1982908" cy="1121935"/>
      </dsp:txXfrm>
    </dsp:sp>
    <dsp:sp modelId="{2D0935B5-9C06-428F-991F-4659D7237EE5}">
      <dsp:nvSpPr>
        <dsp:cNvPr id="21" name=""/>
        <dsp:cNvSpPr/>
      </dsp:nvSpPr>
      <dsp:spPr>
        <a:xfrm>
          <a:off x="2117690" y="4809648"/>
          <a:ext cx="3040968" cy="1733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Мелкая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моторика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63030" y="5063536"/>
        <a:ext cx="2150289" cy="1225879"/>
      </dsp:txXfrm>
    </dsp:sp>
    <dsp:sp modelId="{6E3F35A7-8225-47D5-8EB3-93D0276E8109}">
      <dsp:nvSpPr>
        <dsp:cNvPr id="22" name=""/>
        <dsp:cNvSpPr/>
      </dsp:nvSpPr>
      <dsp:spPr>
        <a:xfrm>
          <a:off x="1067067" y="2308792"/>
          <a:ext cx="2809611" cy="173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Речевая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активность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8525" y="2562875"/>
        <a:ext cx="1986695" cy="1226822"/>
      </dsp:txXfrm>
    </dsp:sp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/>
    </dgm:ruleLst>
    <dgm:forEach name="Name19" axis="ch" ptType="node" cnt="1">
      <dgm:layoutNode name="centerShape" styleLbl="node0">
        <dgm:alg type="tx"/>
        <dgm:shape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/>
                </dgm:ruleLst>
              </dgm:layoutNode>
              <dgm:layoutNode name="dummy">
                <dgm:alg type="sp"/>
                <dgm:shape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/>
                  </dgm:ruleLst>
                </dgm:layoutNode>
              </dgm:layoutNode>
              <dgm:layoutNode name="dummya">
                <dgm:alg type="sp"/>
                <dgm:shape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1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/>
        </p:txBody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/>
        </p:txBody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ct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CD9F67C6-C6AA-45BA-ACDF-0367288887A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2121421-98BC-4349-BBE8-02C9CEA46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275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/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9F67C6-C6AA-45BA-ACDF-0367288887A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2121421-98BC-4349-BBE8-02C9CEA468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310612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ct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microsoft.com/office/2007/relationships/diagramDrawing" Target="../diagrams/drawing1.xml" /><Relationship Id="rId3" Type="http://schemas.openxmlformats.org/officeDocument/2006/relationships/diagramData" Target="../diagrams/data1.xml" /><Relationship Id="rId4" Type="http://schemas.openxmlformats.org/officeDocument/2006/relationships/diagramLayout" Target="../diagrams/layout1.xml" /><Relationship Id="rId5" Type="http://schemas.openxmlformats.org/officeDocument/2006/relationships/diagramQuickStyle" Target="../diagrams/quickStyle1.xml" /><Relationship Id="rId6" Type="http://schemas.openxmlformats.org/officeDocument/2006/relationships/diagramColors" Target="../diagrams/colors1.xml" /><Relationship Id="rId7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jpeg" /><Relationship Id="rId3" Type="http://schemas.openxmlformats.org/officeDocument/2006/relationships/image" Target="../media/image5.jpeg" /><Relationship Id="rId4" Type="http://schemas.openxmlformats.org/officeDocument/2006/relationships/image" Target="../media/image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jpeg" /><Relationship Id="rId3" Type="http://schemas.openxmlformats.org/officeDocument/2006/relationships/image" Target="../media/image8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jpeg" /><Relationship Id="rId3" Type="http://schemas.openxmlformats.org/officeDocument/2006/relationships/image" Target="../media/image10.jpeg" /><Relationship Id="rId4" Type="http://schemas.openxmlformats.org/officeDocument/2006/relationships/image" Target="../media/image11.jpeg" /><Relationship Id="rId5" Type="http://schemas.openxmlformats.org/officeDocument/2006/relationships/image" Target="../media/image12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6454" y="1460664"/>
            <a:ext cx="9702140" cy="581892"/>
          </a:xfrm>
        </p:spPr>
        <p:txBody>
          <a:bodyPr/>
          <a:lstStyle/>
          <a:p>
            <a:r>
              <a:rPr 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  <a:br>
              <a:rPr 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№89 «КРЕПЫШ»</a:t>
            </a:r>
            <a:endParaRPr lang="ru-RU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2042556"/>
            <a:ext cx="9070848" cy="3536094"/>
          </a:xfrm>
        </p:spPr>
        <p:txBody>
          <a:bodyPr/>
          <a:lstStyle/>
          <a:p>
            <a:endParaRPr lang="ru-RU" smtClean="0"/>
          </a:p>
          <a:p>
            <a:endParaRPr lang="ru-RU"/>
          </a:p>
          <a:p>
            <a:endParaRPr lang="ru-RU" smtClean="0"/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сенсорного опыта и эмоционального интеллекта через использование сенсорной коробки</a:t>
            </a: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«Зимние забавы»</a:t>
            </a:r>
          </a:p>
          <a:p>
            <a:endParaRPr 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А.Л. Гайсина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64992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2042556"/>
            <a:ext cx="9070848" cy="3536094"/>
          </a:xfrm>
        </p:spPr>
        <p:txBody>
          <a:bodyPr/>
          <a:lstStyle/>
          <a:p>
            <a:endParaRPr lang="ru-RU" smtClean="0"/>
          </a:p>
          <a:p>
            <a:endParaRPr lang="ru-RU"/>
          </a:p>
          <a:p>
            <a:endParaRPr lang="ru-RU" smtClean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985990257"/>
              </p:ext>
            </p:extLst>
          </p:nvPr>
        </p:nvGraphicFramePr>
        <p:xfrm>
          <a:off x="771896" y="130629"/>
          <a:ext cx="10723418" cy="6543303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8" t="1231" r="20345" b="-1525"/>
          <a:stretch>
            <a:fillRect/>
          </a:stretch>
        </p:blipFill>
        <p:spPr>
          <a:xfrm>
            <a:off x="4925414" y="2403788"/>
            <a:ext cx="2692607" cy="25600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50635" y="5341143"/>
            <a:ext cx="1471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</a:t>
            </a:r>
          </a:p>
          <a:p>
            <a:pPr algn="ctr"/>
            <a:r>
              <a:rPr lang="ru-RU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активность</a:t>
            </a:r>
            <a:endParaRPr lang="ru-RU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31231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258296" y="2909456"/>
            <a:ext cx="4374652" cy="2229808"/>
          </a:xfrm>
        </p:spPr>
        <p:txBody>
          <a:bodyPr/>
          <a:lstStyle/>
          <a:p>
            <a:endParaRPr lang="ru-RU" smtClean="0"/>
          </a:p>
          <a:p>
            <a:endParaRPr lang="ru-RU"/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наполнителя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использована манная крупа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94514" y="1270660"/>
            <a:ext cx="2030681" cy="820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33" y="277916"/>
            <a:ext cx="3574405" cy="33963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12" y="3024164"/>
            <a:ext cx="4301302" cy="28675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865" y="667334"/>
            <a:ext cx="4308496" cy="3207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4696991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8470" y="1983179"/>
            <a:ext cx="3864875" cy="3467596"/>
          </a:xfrm>
        </p:spPr>
        <p:txBody>
          <a:bodyPr>
            <a:normAutofit fontScale="85000" lnSpcReduction="20000"/>
          </a:bodyPr>
          <a:lstStyle/>
          <a:p>
            <a:endParaRPr lang="ru-RU" smtClean="0"/>
          </a:p>
          <a:p>
            <a:r>
              <a:rPr lang="ru-RU" sz="260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Что наполняет сенсорную коробку</a:t>
            </a:r>
            <a:endParaRPr lang="ru-RU" sz="260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mtClean="0"/>
          </a:p>
          <a:p>
            <a:r>
              <a:rPr lang="ru-RU" sz="2400"/>
              <a:t>Д</a:t>
            </a:r>
            <a:r>
              <a:rPr lang="ru-RU" sz="2400" smtClean="0"/>
              <a:t>ед Мороз, Снегурочка, фигурки животных, фигурки мульт персонажей</a:t>
            </a:r>
            <a:r>
              <a:rPr lang="ru-RU" sz="2400"/>
              <a:t>, </a:t>
            </a:r>
            <a:r>
              <a:rPr lang="ru-RU" sz="2400" smtClean="0"/>
              <a:t>крышечки </a:t>
            </a:r>
            <a:r>
              <a:rPr lang="ru-RU" sz="2400"/>
              <a:t>от детского питания, </a:t>
            </a:r>
            <a:r>
              <a:rPr lang="ru-RU" sz="2400" smtClean="0"/>
              <a:t>бусины, шнурки, вкладыши </a:t>
            </a:r>
            <a:r>
              <a:rPr lang="ru-RU" sz="2400"/>
              <a:t>из картона, </a:t>
            </a:r>
            <a:r>
              <a:rPr lang="ru-RU" sz="2400" smtClean="0"/>
              <a:t>ведерки, лопаточки, пластмассовые ложечки, палочки от суши, коктейльные палочки фасоль 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7" t="18463" r="397" b="26446"/>
          <a:stretch>
            <a:fillRect/>
          </a:stretch>
        </p:blipFill>
        <p:spPr>
          <a:xfrm>
            <a:off x="1204160" y="3494149"/>
            <a:ext cx="2994310" cy="2196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16" y="1184729"/>
            <a:ext cx="3075678" cy="2309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518665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60"/>
          <a:stretch>
            <a:fillRect/>
          </a:stretch>
        </p:blipFill>
        <p:spPr>
          <a:xfrm>
            <a:off x="3474466" y="3004740"/>
            <a:ext cx="2997586" cy="2802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094514" y="1270660"/>
            <a:ext cx="2030681" cy="820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472052" y="1425039"/>
            <a:ext cx="4173226" cy="3488593"/>
          </a:xfrm>
        </p:spPr>
        <p:txBody>
          <a:bodyPr>
            <a:normAutofit/>
          </a:bodyPr>
          <a:lstStyle/>
          <a:p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"Найди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елочную игрушку (желтый, красный и т.д.)", "Найди пару", "Найди такой же", "Собери снежки в ведерко", "Найди такого же цвета", «Наряди елочку», «Кто спрятался в сугробе», «Сделай такую же елочную гирлянду», «Собери снеговика», «Маленький художник», «Угадай на ощупь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сюжетные игры 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67" y="205891"/>
            <a:ext cx="2602425" cy="3465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4" b="16375"/>
          <a:stretch>
            <a:fillRect/>
          </a:stretch>
        </p:blipFill>
        <p:spPr>
          <a:xfrm>
            <a:off x="2755758" y="722074"/>
            <a:ext cx="2338756" cy="3135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6" b="24131"/>
          <a:stretch>
            <a:fillRect/>
          </a:stretch>
        </p:blipFill>
        <p:spPr>
          <a:xfrm>
            <a:off x="1307138" y="3190108"/>
            <a:ext cx="2198917" cy="2616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7115704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Прямоугольник 6"/>
          <p:cNvSpPr/>
          <p:nvPr/>
        </p:nvSpPr>
        <p:spPr>
          <a:xfrm>
            <a:off x="5094514" y="1270660"/>
            <a:ext cx="2030681" cy="820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562100" y="1650670"/>
            <a:ext cx="9070848" cy="3488593"/>
          </a:xfrm>
        </p:spPr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274" y="750394"/>
            <a:ext cx="9602150" cy="522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9519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Box 3"/>
          <p:cNvSpPr txBox="1"/>
          <p:nvPr/>
        </p:nvSpPr>
        <p:spPr>
          <a:xfrm>
            <a:off x="4077730" y="3418703"/>
            <a:ext cx="4057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37056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/Relationships>
</file>

<file path=ppt/theme/theme1.xml><?xml version="1.0" encoding="utf-8"?>
<a:theme xmlns:r="http://schemas.openxmlformats.org/officeDocument/2006/relationships"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Lst>
    <a:ext uri="{05A4C25C-085E-4340-85A3-A5531E510DB2}">
      <thm15:themeFamily xmlns=""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Савон</Template>
  <Company>SPecialiST RePack</Company>
  <PresentationFormat>Произвольный</PresentationFormat>
  <Paragraphs>20</Paragraphs>
  <Slides>7</Slides>
  <Notes>0</Notes>
  <TotalTime>154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1">
      <vt:lpstr>Arial</vt:lpstr>
      <vt:lpstr>Garamond</vt:lpstr>
      <vt:lpstr>Times New Roman</vt:lpstr>
      <vt:lpstr>Savon</vt:lpstr>
      <vt:lpstr>Муниципальное бюджетное дошкольное образовательное учреждение №89 «КРЕПЫШ»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Муниципальное бюджетное дошкольное образовательное учреждение №4 «умка»</dc:title>
  <dc:creator>Айгуль</dc:creator>
  <cp:lastModifiedBy>Султан</cp:lastModifiedBy>
  <cp:revision>19</cp:revision>
  <dcterms:created xsi:type="dcterms:W3CDTF">2022-12-10T18:53:41Z</dcterms:created>
  <dcterms:modified xsi:type="dcterms:W3CDTF">2023-12-21T09:57:06Z</dcterms:modified>
</cp:coreProperties>
</file>