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40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7F3B6-BA37-4D99-A072-B596E863F9E1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96039B5-88BF-456F-9750-CE0315324416}">
      <dgm:prSet custT="1"/>
      <dgm:spPr/>
      <dgm:t>
        <a:bodyPr/>
        <a:lstStyle/>
        <a:p>
          <a:r>
            <a:rPr lang="ru-RU" sz="20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Повышать интерес и мотивацию детей к изучению нового материала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F37CA-D4D0-41A8-B0FA-6F0DAF313CD2}" type="parTrans" cxnId="{949DEE0E-11AE-4859-9D78-780A6434E794}">
      <dgm:prSet/>
      <dgm:spPr/>
      <dgm:t>
        <a:bodyPr/>
        <a:lstStyle/>
        <a:p>
          <a:endParaRPr lang="ru-RU"/>
        </a:p>
      </dgm:t>
    </dgm:pt>
    <dgm:pt modelId="{901B9835-C493-45B4-A86F-3FB236EF811D}" type="sibTrans" cxnId="{949DEE0E-11AE-4859-9D78-780A6434E794}">
      <dgm:prSet/>
      <dgm:spPr/>
      <dgm:t>
        <a:bodyPr/>
        <a:lstStyle/>
        <a:p>
          <a:endParaRPr lang="ru-RU"/>
        </a:p>
      </dgm:t>
    </dgm:pt>
    <dgm:pt modelId="{A2070378-0909-479A-9465-6416F6834F61}">
      <dgm:prSet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 обрабатывать информацию</a:t>
          </a:r>
        </a:p>
      </dgm:t>
    </dgm:pt>
    <dgm:pt modelId="{7733D178-D7DB-4E46-AC1A-69C0FC6A3F9E}" type="parTrans" cxnId="{CADCAC9F-53AA-4DF0-9C27-9D661CD106BA}">
      <dgm:prSet/>
      <dgm:spPr/>
      <dgm:t>
        <a:bodyPr/>
        <a:lstStyle/>
        <a:p>
          <a:endParaRPr lang="ru-RU"/>
        </a:p>
      </dgm:t>
    </dgm:pt>
    <dgm:pt modelId="{81337FF1-75A6-446C-8B66-62AD4ED68BC3}" type="sibTrans" cxnId="{CADCAC9F-53AA-4DF0-9C27-9D661CD106BA}">
      <dgm:prSet/>
      <dgm:spPr/>
      <dgm:t>
        <a:bodyPr/>
        <a:lstStyle/>
        <a:p>
          <a:endParaRPr lang="ru-RU"/>
        </a:p>
      </dgm:t>
    </dgm:pt>
    <dgm:pt modelId="{5513DD20-CE43-41C5-AA74-16D8BA001FF7}">
      <dgm:prSet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Структурировать информацию</a:t>
          </a:r>
        </a:p>
      </dgm:t>
    </dgm:pt>
    <dgm:pt modelId="{5FFA34B4-807F-4537-BEC7-E557E70DA0F9}" type="parTrans" cxnId="{4B579817-AE01-46D1-A0B7-F9F0DB6C57DA}">
      <dgm:prSet/>
      <dgm:spPr/>
      <dgm:t>
        <a:bodyPr/>
        <a:lstStyle/>
        <a:p>
          <a:endParaRPr lang="ru-RU"/>
        </a:p>
      </dgm:t>
    </dgm:pt>
    <dgm:pt modelId="{BBDD0FB0-525C-4F7B-A6DB-E6189CA5DA31}" type="sibTrans" cxnId="{4B579817-AE01-46D1-A0B7-F9F0DB6C57DA}">
      <dgm:prSet/>
      <dgm:spPr/>
      <dgm:t>
        <a:bodyPr/>
        <a:lstStyle/>
        <a:p>
          <a:endParaRPr lang="ru-RU"/>
        </a:p>
      </dgm:t>
    </dgm:pt>
    <dgm:pt modelId="{34B3D229-CE51-4AAC-A975-FE695CEBFC2B}">
      <dgm:prSet custT="1"/>
      <dgm:spPr/>
      <dgm:t>
        <a:bodyPr/>
        <a:lstStyle/>
        <a:p>
          <a:r>
            <a:rPr lang="ru-RU" sz="20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Развивать визуальное мышление детей</a:t>
          </a:r>
          <a:endParaRPr lang="ru-RU" sz="2000" dirty="0">
            <a:solidFill>
              <a:schemeClr val="bg1"/>
            </a:solidFill>
          </a:endParaRPr>
        </a:p>
      </dgm:t>
    </dgm:pt>
    <dgm:pt modelId="{8B5FBAB8-FC5A-4B32-BB51-6E84BC71247A}" type="parTrans" cxnId="{B834D12E-3EBB-4DBD-ACC8-F965007B3FE0}">
      <dgm:prSet/>
      <dgm:spPr/>
      <dgm:t>
        <a:bodyPr/>
        <a:lstStyle/>
        <a:p>
          <a:endParaRPr lang="ru-RU"/>
        </a:p>
      </dgm:t>
    </dgm:pt>
    <dgm:pt modelId="{60D993BA-E514-49B9-B3E0-C812F4A9B828}" type="sibTrans" cxnId="{B834D12E-3EBB-4DBD-ACC8-F965007B3FE0}">
      <dgm:prSet/>
      <dgm:spPr/>
      <dgm:t>
        <a:bodyPr/>
        <a:lstStyle/>
        <a:p>
          <a:endParaRPr lang="ru-RU"/>
        </a:p>
      </dgm:t>
    </dgm:pt>
    <dgm:pt modelId="{8B652314-09AE-4461-B47E-9B8283797C15}">
      <dgm:prSet/>
      <dgm:spPr>
        <a:blipFill rotWithShape="0">
          <a:blip xmlns:r="http://schemas.openxmlformats.org/officeDocument/2006/relationships" r:embed="rId1" cstate="email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E45A9A63-9266-485A-824C-1173B4761203}" type="parTrans" cxnId="{AB3E14B6-E182-44E5-A44D-45889BCE1EFC}">
      <dgm:prSet/>
      <dgm:spPr/>
      <dgm:t>
        <a:bodyPr/>
        <a:lstStyle/>
        <a:p>
          <a:endParaRPr lang="ru-RU"/>
        </a:p>
      </dgm:t>
    </dgm:pt>
    <dgm:pt modelId="{5306E42D-6B33-4668-85B0-36ACE88EE6D3}" type="sibTrans" cxnId="{AB3E14B6-E182-44E5-A44D-45889BCE1EFC}">
      <dgm:prSet/>
      <dgm:spPr/>
      <dgm:t>
        <a:bodyPr/>
        <a:lstStyle/>
        <a:p>
          <a:endParaRPr lang="ru-RU"/>
        </a:p>
      </dgm:t>
    </dgm:pt>
    <dgm:pt modelId="{5B8EFC6F-A53C-4C28-95E4-15F8DD3CD6F7}">
      <dgm:prSet custT="1"/>
      <dgm:spPr/>
      <dgm:t>
        <a:bodyPr/>
        <a:lstStyle/>
        <a:p>
          <a:r>
            <a:rPr lang="ru-RU" sz="20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Развивать самостоятельность</a:t>
          </a:r>
        </a:p>
        <a:p>
          <a:r>
            <a:rPr lang="ru-RU" sz="20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</a:t>
          </a:r>
          <a:endParaRPr lang="ru-RU" sz="2000" dirty="0">
            <a:solidFill>
              <a:schemeClr val="bg1"/>
            </a:solidFill>
          </a:endParaRPr>
        </a:p>
      </dgm:t>
    </dgm:pt>
    <dgm:pt modelId="{6400AA94-5552-486E-8705-2B295C636E81}" type="parTrans" cxnId="{F0A03A3E-F5A8-48C7-A271-F1F5A97DED15}">
      <dgm:prSet/>
      <dgm:spPr/>
      <dgm:t>
        <a:bodyPr/>
        <a:lstStyle/>
        <a:p>
          <a:endParaRPr lang="ru-RU"/>
        </a:p>
      </dgm:t>
    </dgm:pt>
    <dgm:pt modelId="{E835966B-CDC9-4116-ADED-F6F2AA12DC1D}" type="sibTrans" cxnId="{F0A03A3E-F5A8-48C7-A271-F1F5A97DED15}">
      <dgm:prSet/>
      <dgm:spPr/>
      <dgm:t>
        <a:bodyPr/>
        <a:lstStyle/>
        <a:p>
          <a:endParaRPr lang="ru-RU"/>
        </a:p>
      </dgm:t>
    </dgm:pt>
    <dgm:pt modelId="{50BD6E40-955E-4240-AE2F-DB753A13431B}" type="pres">
      <dgm:prSet presAssocID="{3817F3B6-BA37-4D99-A072-B596E863F9E1}" presName="Name0" presStyleCnt="0">
        <dgm:presLayoutVars>
          <dgm:dir/>
          <dgm:resizeHandles/>
        </dgm:presLayoutVars>
      </dgm:prSet>
      <dgm:spPr/>
    </dgm:pt>
    <dgm:pt modelId="{63EBDEA2-7AFA-4600-9323-19FCBCAD3841}" type="pres">
      <dgm:prSet presAssocID="{096039B5-88BF-456F-9750-CE0315324416}" presName="compNode" presStyleCnt="0"/>
      <dgm:spPr/>
    </dgm:pt>
    <dgm:pt modelId="{0E0DFFEF-C435-44C6-A552-24AC59D0FFAB}" type="pres">
      <dgm:prSet presAssocID="{096039B5-88BF-456F-9750-CE0315324416}" presName="dummyConnPt" presStyleCnt="0"/>
      <dgm:spPr/>
    </dgm:pt>
    <dgm:pt modelId="{44892080-88F8-42C6-8F05-A64A742E46FE}" type="pres">
      <dgm:prSet presAssocID="{096039B5-88BF-456F-9750-CE0315324416}" presName="node" presStyleLbl="node1" presStyleIdx="0" presStyleCnt="6" custScaleX="124012" custLinFactNeighborX="-74625" custLinFactNeighborY="5442">
        <dgm:presLayoutVars>
          <dgm:bulletEnabled val="1"/>
        </dgm:presLayoutVars>
      </dgm:prSet>
      <dgm:spPr/>
    </dgm:pt>
    <dgm:pt modelId="{B45FCEC5-BF7D-40D9-8835-2352CFB53FE0}" type="pres">
      <dgm:prSet presAssocID="{901B9835-C493-45B4-A86F-3FB236EF811D}" presName="sibTrans" presStyleLbl="bgSibTrans2D1" presStyleIdx="0" presStyleCnt="5" custLinFactNeighborX="25419" custLinFactNeighborY="9232"/>
      <dgm:spPr/>
    </dgm:pt>
    <dgm:pt modelId="{6E43442E-F2C0-4A53-BFB5-C75F59821E25}" type="pres">
      <dgm:prSet presAssocID="{A2070378-0909-479A-9465-6416F6834F61}" presName="compNode" presStyleCnt="0"/>
      <dgm:spPr/>
    </dgm:pt>
    <dgm:pt modelId="{A0C910BE-3A9C-4D09-9AE9-C25385FFF8FA}" type="pres">
      <dgm:prSet presAssocID="{A2070378-0909-479A-9465-6416F6834F61}" presName="dummyConnPt" presStyleCnt="0"/>
      <dgm:spPr/>
    </dgm:pt>
    <dgm:pt modelId="{A1E8B6F6-E9EA-4708-B697-48F83ACAC21C}" type="pres">
      <dgm:prSet presAssocID="{A2070378-0909-479A-9465-6416F6834F61}" presName="node" presStyleLbl="node1" presStyleIdx="1" presStyleCnt="6" custScaleX="125596" custLinFactNeighborX="-49262" custLinFactNeighborY="-926">
        <dgm:presLayoutVars>
          <dgm:bulletEnabled val="1"/>
        </dgm:presLayoutVars>
      </dgm:prSet>
      <dgm:spPr/>
    </dgm:pt>
    <dgm:pt modelId="{B513B00C-22D8-41A6-97B6-5D9436E505DE}" type="pres">
      <dgm:prSet presAssocID="{81337FF1-75A6-446C-8B66-62AD4ED68BC3}" presName="sibTrans" presStyleLbl="bgSibTrans2D1" presStyleIdx="1" presStyleCnt="5" custLinFactNeighborX="29875" custLinFactNeighborY="14187"/>
      <dgm:spPr/>
    </dgm:pt>
    <dgm:pt modelId="{A37D7E87-E394-417B-BE73-86256B2C2DAF}" type="pres">
      <dgm:prSet presAssocID="{5513DD20-CE43-41C5-AA74-16D8BA001FF7}" presName="compNode" presStyleCnt="0"/>
      <dgm:spPr/>
    </dgm:pt>
    <dgm:pt modelId="{0FC36446-0CCC-47BF-B650-F57343500A99}" type="pres">
      <dgm:prSet presAssocID="{5513DD20-CE43-41C5-AA74-16D8BA001FF7}" presName="dummyConnPt" presStyleCnt="0"/>
      <dgm:spPr/>
    </dgm:pt>
    <dgm:pt modelId="{7D6821D3-61F7-46DB-83A2-0BE121675E5C}" type="pres">
      <dgm:prSet presAssocID="{5513DD20-CE43-41C5-AA74-16D8BA001FF7}" presName="node" presStyleLbl="node1" presStyleIdx="2" presStyleCnt="6" custScaleX="118209" custLinFactNeighborX="-13737" custLinFactNeighborY="4995">
        <dgm:presLayoutVars>
          <dgm:bulletEnabled val="1"/>
        </dgm:presLayoutVars>
      </dgm:prSet>
      <dgm:spPr/>
    </dgm:pt>
    <dgm:pt modelId="{0325BBE2-1F5D-4A12-B9AF-56067353A173}" type="pres">
      <dgm:prSet presAssocID="{BBDD0FB0-525C-4F7B-A6DB-E6189CA5DA31}" presName="sibTrans" presStyleLbl="bgSibTrans2D1" presStyleIdx="2" presStyleCnt="5" custLinFactY="75948" custLinFactNeighborX="-721" custLinFactNeighborY="100000"/>
      <dgm:spPr/>
    </dgm:pt>
    <dgm:pt modelId="{FA2A9B5C-E948-46C6-8975-9559E24A7302}" type="pres">
      <dgm:prSet presAssocID="{34B3D229-CE51-4AAC-A975-FE695CEBFC2B}" presName="compNode" presStyleCnt="0"/>
      <dgm:spPr/>
    </dgm:pt>
    <dgm:pt modelId="{DCC5BF63-E813-46B0-9B68-46FCF0BCBAE3}" type="pres">
      <dgm:prSet presAssocID="{34B3D229-CE51-4AAC-A975-FE695CEBFC2B}" presName="dummyConnPt" presStyleCnt="0"/>
      <dgm:spPr/>
    </dgm:pt>
    <dgm:pt modelId="{835ABE2D-9ACE-4EE4-B853-DB7ACCC9AEB3}" type="pres">
      <dgm:prSet presAssocID="{34B3D229-CE51-4AAC-A975-FE695CEBFC2B}" presName="node" presStyleLbl="node1" presStyleIdx="3" presStyleCnt="6" custScaleX="113839">
        <dgm:presLayoutVars>
          <dgm:bulletEnabled val="1"/>
        </dgm:presLayoutVars>
      </dgm:prSet>
      <dgm:spPr/>
    </dgm:pt>
    <dgm:pt modelId="{A63E5133-BAFD-4C4A-81E8-E5B7501028B3}" type="pres">
      <dgm:prSet presAssocID="{60D993BA-E514-49B9-B3E0-C812F4A9B828}" presName="sibTrans" presStyleLbl="bgSibTrans2D1" presStyleIdx="3" presStyleCnt="5" custAng="1307930" custLinFactNeighborX="47181" custLinFactNeighborY="61326"/>
      <dgm:spPr/>
    </dgm:pt>
    <dgm:pt modelId="{E0C1C14F-FAA0-4BBF-A0F5-550BE72F3A20}" type="pres">
      <dgm:prSet presAssocID="{5B8EFC6F-A53C-4C28-95E4-15F8DD3CD6F7}" presName="compNode" presStyleCnt="0"/>
      <dgm:spPr/>
    </dgm:pt>
    <dgm:pt modelId="{43FF9EE4-94EB-4A90-81A1-6DFAFC6B26DF}" type="pres">
      <dgm:prSet presAssocID="{5B8EFC6F-A53C-4C28-95E4-15F8DD3CD6F7}" presName="dummyConnPt" presStyleCnt="0"/>
      <dgm:spPr/>
    </dgm:pt>
    <dgm:pt modelId="{25F8BC8A-8CE8-422B-9966-6DB1070113C3}" type="pres">
      <dgm:prSet presAssocID="{5B8EFC6F-A53C-4C28-95E4-15F8DD3CD6F7}" presName="node" presStyleLbl="node1" presStyleIdx="4" presStyleCnt="6" custScaleX="121104" custLinFactNeighborX="33949" custLinFactNeighborY="-737">
        <dgm:presLayoutVars>
          <dgm:bulletEnabled val="1"/>
        </dgm:presLayoutVars>
      </dgm:prSet>
      <dgm:spPr/>
    </dgm:pt>
    <dgm:pt modelId="{9D9FB5FB-02E3-43D6-8136-78D0AF16C5F4}" type="pres">
      <dgm:prSet presAssocID="{E835966B-CDC9-4116-ADED-F6F2AA12DC1D}" presName="sibTrans" presStyleLbl="bgSibTrans2D1" presStyleIdx="4" presStyleCnt="5" custAng="11299378" custLinFactY="36177" custLinFactNeighborX="64204" custLinFactNeighborY="100000"/>
      <dgm:spPr/>
    </dgm:pt>
    <dgm:pt modelId="{61F58370-F2CF-4D19-B56D-07B0AF1BA581}" type="pres">
      <dgm:prSet presAssocID="{8B652314-09AE-4461-B47E-9B8283797C15}" presName="compNode" presStyleCnt="0"/>
      <dgm:spPr/>
    </dgm:pt>
    <dgm:pt modelId="{69AB22B3-716F-4309-94C1-C33D0328671A}" type="pres">
      <dgm:prSet presAssocID="{8B652314-09AE-4461-B47E-9B8283797C15}" presName="dummyConnPt" presStyleCnt="0"/>
      <dgm:spPr/>
    </dgm:pt>
    <dgm:pt modelId="{9F8AA259-37F3-41D4-B473-2236DFC4BD56}" type="pres">
      <dgm:prSet presAssocID="{8B652314-09AE-4461-B47E-9B8283797C15}" presName="node" presStyleLbl="node1" presStyleIdx="5" presStyleCnt="6" custScaleX="115095" custScaleY="148081" custLinFactNeighborX="76401" custLinFactNeighborY="3840">
        <dgm:presLayoutVars>
          <dgm:bulletEnabled val="1"/>
        </dgm:presLayoutVars>
      </dgm:prSet>
      <dgm:spPr/>
    </dgm:pt>
  </dgm:ptLst>
  <dgm:cxnLst>
    <dgm:cxn modelId="{949DEE0E-11AE-4859-9D78-780A6434E794}" srcId="{3817F3B6-BA37-4D99-A072-B596E863F9E1}" destId="{096039B5-88BF-456F-9750-CE0315324416}" srcOrd="0" destOrd="0" parTransId="{889F37CA-D4D0-41A8-B0FA-6F0DAF313CD2}" sibTransId="{901B9835-C493-45B4-A86F-3FB236EF811D}"/>
    <dgm:cxn modelId="{4B579817-AE01-46D1-A0B7-F9F0DB6C57DA}" srcId="{3817F3B6-BA37-4D99-A072-B596E863F9E1}" destId="{5513DD20-CE43-41C5-AA74-16D8BA001FF7}" srcOrd="2" destOrd="0" parTransId="{5FFA34B4-807F-4537-BEC7-E557E70DA0F9}" sibTransId="{BBDD0FB0-525C-4F7B-A6DB-E6189CA5DA31}"/>
    <dgm:cxn modelId="{08C1DE19-2800-4340-B52E-95720934ADFF}" type="presOf" srcId="{E835966B-CDC9-4116-ADED-F6F2AA12DC1D}" destId="{9D9FB5FB-02E3-43D6-8136-78D0AF16C5F4}" srcOrd="0" destOrd="0" presId="urn:microsoft.com/office/officeart/2005/8/layout/bProcess4"/>
    <dgm:cxn modelId="{EA0C992C-ED69-4485-B434-BAAAAD1858B3}" type="presOf" srcId="{096039B5-88BF-456F-9750-CE0315324416}" destId="{44892080-88F8-42C6-8F05-A64A742E46FE}" srcOrd="0" destOrd="0" presId="urn:microsoft.com/office/officeart/2005/8/layout/bProcess4"/>
    <dgm:cxn modelId="{B834D12E-3EBB-4DBD-ACC8-F965007B3FE0}" srcId="{3817F3B6-BA37-4D99-A072-B596E863F9E1}" destId="{34B3D229-CE51-4AAC-A975-FE695CEBFC2B}" srcOrd="3" destOrd="0" parTransId="{8B5FBAB8-FC5A-4B32-BB51-6E84BC71247A}" sibTransId="{60D993BA-E514-49B9-B3E0-C812F4A9B828}"/>
    <dgm:cxn modelId="{F0A03A3E-F5A8-48C7-A271-F1F5A97DED15}" srcId="{3817F3B6-BA37-4D99-A072-B596E863F9E1}" destId="{5B8EFC6F-A53C-4C28-95E4-15F8DD3CD6F7}" srcOrd="4" destOrd="0" parTransId="{6400AA94-5552-486E-8705-2B295C636E81}" sibTransId="{E835966B-CDC9-4116-ADED-F6F2AA12DC1D}"/>
    <dgm:cxn modelId="{5D6CF15D-F349-44E6-9D56-484B60102135}" type="presOf" srcId="{5B8EFC6F-A53C-4C28-95E4-15F8DD3CD6F7}" destId="{25F8BC8A-8CE8-422B-9966-6DB1070113C3}" srcOrd="0" destOrd="0" presId="urn:microsoft.com/office/officeart/2005/8/layout/bProcess4"/>
    <dgm:cxn modelId="{64AD405F-682F-48E4-AF77-1832FC6E1FC3}" type="presOf" srcId="{A2070378-0909-479A-9465-6416F6834F61}" destId="{A1E8B6F6-E9EA-4708-B697-48F83ACAC21C}" srcOrd="0" destOrd="0" presId="urn:microsoft.com/office/officeart/2005/8/layout/bProcess4"/>
    <dgm:cxn modelId="{03549262-8876-4C1C-B356-41B34F4F23C5}" type="presOf" srcId="{3817F3B6-BA37-4D99-A072-B596E863F9E1}" destId="{50BD6E40-955E-4240-AE2F-DB753A13431B}" srcOrd="0" destOrd="0" presId="urn:microsoft.com/office/officeart/2005/8/layout/bProcess4"/>
    <dgm:cxn modelId="{F44FAE4F-DF14-473A-91D5-5E8A4C1FAFAC}" type="presOf" srcId="{BBDD0FB0-525C-4F7B-A6DB-E6189CA5DA31}" destId="{0325BBE2-1F5D-4A12-B9AF-56067353A173}" srcOrd="0" destOrd="0" presId="urn:microsoft.com/office/officeart/2005/8/layout/bProcess4"/>
    <dgm:cxn modelId="{9A88EC73-294D-4C13-A85E-4C38E08AB99F}" type="presOf" srcId="{34B3D229-CE51-4AAC-A975-FE695CEBFC2B}" destId="{835ABE2D-9ACE-4EE4-B853-DB7ACCC9AEB3}" srcOrd="0" destOrd="0" presId="urn:microsoft.com/office/officeart/2005/8/layout/bProcess4"/>
    <dgm:cxn modelId="{82A9C582-A104-47A5-849F-B864F77623B5}" type="presOf" srcId="{5513DD20-CE43-41C5-AA74-16D8BA001FF7}" destId="{7D6821D3-61F7-46DB-83A2-0BE121675E5C}" srcOrd="0" destOrd="0" presId="urn:microsoft.com/office/officeart/2005/8/layout/bProcess4"/>
    <dgm:cxn modelId="{623E7A85-0887-4784-93CF-EA67E3CB8AB0}" type="presOf" srcId="{60D993BA-E514-49B9-B3E0-C812F4A9B828}" destId="{A63E5133-BAFD-4C4A-81E8-E5B7501028B3}" srcOrd="0" destOrd="0" presId="urn:microsoft.com/office/officeart/2005/8/layout/bProcess4"/>
    <dgm:cxn modelId="{CADCAC9F-53AA-4DF0-9C27-9D661CD106BA}" srcId="{3817F3B6-BA37-4D99-A072-B596E863F9E1}" destId="{A2070378-0909-479A-9465-6416F6834F61}" srcOrd="1" destOrd="0" parTransId="{7733D178-D7DB-4E46-AC1A-69C0FC6A3F9E}" sibTransId="{81337FF1-75A6-446C-8B66-62AD4ED68BC3}"/>
    <dgm:cxn modelId="{AB3E14B6-E182-44E5-A44D-45889BCE1EFC}" srcId="{3817F3B6-BA37-4D99-A072-B596E863F9E1}" destId="{8B652314-09AE-4461-B47E-9B8283797C15}" srcOrd="5" destOrd="0" parTransId="{E45A9A63-9266-485A-824C-1173B4761203}" sibTransId="{5306E42D-6B33-4668-85B0-36ACE88EE6D3}"/>
    <dgm:cxn modelId="{F40B06BC-758F-4DD3-8651-E82DB4CE8133}" type="presOf" srcId="{901B9835-C493-45B4-A86F-3FB236EF811D}" destId="{B45FCEC5-BF7D-40D9-8835-2352CFB53FE0}" srcOrd="0" destOrd="0" presId="urn:microsoft.com/office/officeart/2005/8/layout/bProcess4"/>
    <dgm:cxn modelId="{ACCA0EC4-EFB6-4D16-A290-E22432736BA7}" type="presOf" srcId="{81337FF1-75A6-446C-8B66-62AD4ED68BC3}" destId="{B513B00C-22D8-41A6-97B6-5D9436E505DE}" srcOrd="0" destOrd="0" presId="urn:microsoft.com/office/officeart/2005/8/layout/bProcess4"/>
    <dgm:cxn modelId="{392E4BEE-FC54-49E9-9B8D-269E286FB4A7}" type="presOf" srcId="{8B652314-09AE-4461-B47E-9B8283797C15}" destId="{9F8AA259-37F3-41D4-B473-2236DFC4BD56}" srcOrd="0" destOrd="0" presId="urn:microsoft.com/office/officeart/2005/8/layout/bProcess4"/>
    <dgm:cxn modelId="{504DC75A-E843-49BC-BF47-07E8167A7C19}" type="presParOf" srcId="{50BD6E40-955E-4240-AE2F-DB753A13431B}" destId="{63EBDEA2-7AFA-4600-9323-19FCBCAD3841}" srcOrd="0" destOrd="0" presId="urn:microsoft.com/office/officeart/2005/8/layout/bProcess4"/>
    <dgm:cxn modelId="{5BB3D173-CD4E-4D5F-B264-11485C5A2D29}" type="presParOf" srcId="{63EBDEA2-7AFA-4600-9323-19FCBCAD3841}" destId="{0E0DFFEF-C435-44C6-A552-24AC59D0FFAB}" srcOrd="0" destOrd="0" presId="urn:microsoft.com/office/officeart/2005/8/layout/bProcess4"/>
    <dgm:cxn modelId="{9CD80909-8EFA-47FB-A6F6-BDD7641C5859}" type="presParOf" srcId="{63EBDEA2-7AFA-4600-9323-19FCBCAD3841}" destId="{44892080-88F8-42C6-8F05-A64A742E46FE}" srcOrd="1" destOrd="0" presId="urn:microsoft.com/office/officeart/2005/8/layout/bProcess4"/>
    <dgm:cxn modelId="{453CFA69-8B9D-4CEA-98D7-6E0055D63B78}" type="presParOf" srcId="{50BD6E40-955E-4240-AE2F-DB753A13431B}" destId="{B45FCEC5-BF7D-40D9-8835-2352CFB53FE0}" srcOrd="1" destOrd="0" presId="urn:microsoft.com/office/officeart/2005/8/layout/bProcess4"/>
    <dgm:cxn modelId="{15F2DE5D-9A63-4B10-AF81-5FC0E17A383D}" type="presParOf" srcId="{50BD6E40-955E-4240-AE2F-DB753A13431B}" destId="{6E43442E-F2C0-4A53-BFB5-C75F59821E25}" srcOrd="2" destOrd="0" presId="urn:microsoft.com/office/officeart/2005/8/layout/bProcess4"/>
    <dgm:cxn modelId="{E1E0E283-0014-4EF7-B4EB-AD30EC3CF4BA}" type="presParOf" srcId="{6E43442E-F2C0-4A53-BFB5-C75F59821E25}" destId="{A0C910BE-3A9C-4D09-9AE9-C25385FFF8FA}" srcOrd="0" destOrd="0" presId="urn:microsoft.com/office/officeart/2005/8/layout/bProcess4"/>
    <dgm:cxn modelId="{DEE88D4C-DCEF-41F1-995E-C8C205B70F68}" type="presParOf" srcId="{6E43442E-F2C0-4A53-BFB5-C75F59821E25}" destId="{A1E8B6F6-E9EA-4708-B697-48F83ACAC21C}" srcOrd="1" destOrd="0" presId="urn:microsoft.com/office/officeart/2005/8/layout/bProcess4"/>
    <dgm:cxn modelId="{691D766C-3169-4459-BE54-B0B89489D326}" type="presParOf" srcId="{50BD6E40-955E-4240-AE2F-DB753A13431B}" destId="{B513B00C-22D8-41A6-97B6-5D9436E505DE}" srcOrd="3" destOrd="0" presId="urn:microsoft.com/office/officeart/2005/8/layout/bProcess4"/>
    <dgm:cxn modelId="{1727999D-D5F9-4045-AFBA-05B876385374}" type="presParOf" srcId="{50BD6E40-955E-4240-AE2F-DB753A13431B}" destId="{A37D7E87-E394-417B-BE73-86256B2C2DAF}" srcOrd="4" destOrd="0" presId="urn:microsoft.com/office/officeart/2005/8/layout/bProcess4"/>
    <dgm:cxn modelId="{7BA663AB-AFAA-42CA-9E46-D156D18A2701}" type="presParOf" srcId="{A37D7E87-E394-417B-BE73-86256B2C2DAF}" destId="{0FC36446-0CCC-47BF-B650-F57343500A99}" srcOrd="0" destOrd="0" presId="urn:microsoft.com/office/officeart/2005/8/layout/bProcess4"/>
    <dgm:cxn modelId="{58EA8E15-CF4F-403F-8FB0-7A5F1F6699C1}" type="presParOf" srcId="{A37D7E87-E394-417B-BE73-86256B2C2DAF}" destId="{7D6821D3-61F7-46DB-83A2-0BE121675E5C}" srcOrd="1" destOrd="0" presId="urn:microsoft.com/office/officeart/2005/8/layout/bProcess4"/>
    <dgm:cxn modelId="{FC70D69E-DA20-4EB7-8432-764382868041}" type="presParOf" srcId="{50BD6E40-955E-4240-AE2F-DB753A13431B}" destId="{0325BBE2-1F5D-4A12-B9AF-56067353A173}" srcOrd="5" destOrd="0" presId="urn:microsoft.com/office/officeart/2005/8/layout/bProcess4"/>
    <dgm:cxn modelId="{0A8AD53D-C305-48FB-8F42-148C583FBE69}" type="presParOf" srcId="{50BD6E40-955E-4240-AE2F-DB753A13431B}" destId="{FA2A9B5C-E948-46C6-8975-9559E24A7302}" srcOrd="6" destOrd="0" presId="urn:microsoft.com/office/officeart/2005/8/layout/bProcess4"/>
    <dgm:cxn modelId="{677D289C-332A-4A18-AF73-923FB2C6D40C}" type="presParOf" srcId="{FA2A9B5C-E948-46C6-8975-9559E24A7302}" destId="{DCC5BF63-E813-46B0-9B68-46FCF0BCBAE3}" srcOrd="0" destOrd="0" presId="urn:microsoft.com/office/officeart/2005/8/layout/bProcess4"/>
    <dgm:cxn modelId="{DC5DAD46-FEBF-42F1-8606-860707588682}" type="presParOf" srcId="{FA2A9B5C-E948-46C6-8975-9559E24A7302}" destId="{835ABE2D-9ACE-4EE4-B853-DB7ACCC9AEB3}" srcOrd="1" destOrd="0" presId="urn:microsoft.com/office/officeart/2005/8/layout/bProcess4"/>
    <dgm:cxn modelId="{42D740ED-4774-41AB-9EA8-CF345E7D9F62}" type="presParOf" srcId="{50BD6E40-955E-4240-AE2F-DB753A13431B}" destId="{A63E5133-BAFD-4C4A-81E8-E5B7501028B3}" srcOrd="7" destOrd="0" presId="urn:microsoft.com/office/officeart/2005/8/layout/bProcess4"/>
    <dgm:cxn modelId="{06D6654A-15F5-458D-9A9F-D0F8D67BFB20}" type="presParOf" srcId="{50BD6E40-955E-4240-AE2F-DB753A13431B}" destId="{E0C1C14F-FAA0-4BBF-A0F5-550BE72F3A20}" srcOrd="8" destOrd="0" presId="urn:microsoft.com/office/officeart/2005/8/layout/bProcess4"/>
    <dgm:cxn modelId="{A180C8D6-9CC0-4FAA-B2C4-9B10155F8EBC}" type="presParOf" srcId="{E0C1C14F-FAA0-4BBF-A0F5-550BE72F3A20}" destId="{43FF9EE4-94EB-4A90-81A1-6DFAFC6B26DF}" srcOrd="0" destOrd="0" presId="urn:microsoft.com/office/officeart/2005/8/layout/bProcess4"/>
    <dgm:cxn modelId="{C99FFE77-4DB3-461B-B942-6799F46B571C}" type="presParOf" srcId="{E0C1C14F-FAA0-4BBF-A0F5-550BE72F3A20}" destId="{25F8BC8A-8CE8-422B-9966-6DB1070113C3}" srcOrd="1" destOrd="0" presId="urn:microsoft.com/office/officeart/2005/8/layout/bProcess4"/>
    <dgm:cxn modelId="{272378C2-BF59-4707-A9D2-46BA4F522BED}" type="presParOf" srcId="{50BD6E40-955E-4240-AE2F-DB753A13431B}" destId="{9D9FB5FB-02E3-43D6-8136-78D0AF16C5F4}" srcOrd="9" destOrd="0" presId="urn:microsoft.com/office/officeart/2005/8/layout/bProcess4"/>
    <dgm:cxn modelId="{A496A661-3548-44A0-837C-F9BC59B99EB7}" type="presParOf" srcId="{50BD6E40-955E-4240-AE2F-DB753A13431B}" destId="{61F58370-F2CF-4D19-B56D-07B0AF1BA581}" srcOrd="10" destOrd="0" presId="urn:microsoft.com/office/officeart/2005/8/layout/bProcess4"/>
    <dgm:cxn modelId="{DDB6DA93-3168-4C8A-8C33-308E19C90F8C}" type="presParOf" srcId="{61F58370-F2CF-4D19-B56D-07B0AF1BA581}" destId="{69AB22B3-716F-4309-94C1-C33D0328671A}" srcOrd="0" destOrd="0" presId="urn:microsoft.com/office/officeart/2005/8/layout/bProcess4"/>
    <dgm:cxn modelId="{A9B57CAC-15EB-4076-92B4-D6659AEC4AAB}" type="presParOf" srcId="{61F58370-F2CF-4D19-B56D-07B0AF1BA581}" destId="{9F8AA259-37F3-41D4-B473-2236DFC4BD5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954E2-4F74-4021-90A8-41834DB39033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D2AB9A-5B57-4AAC-8226-59A9AFF21F91}">
      <dgm:prSet phldrT="[Текст]" custT="1"/>
      <dgm:spPr/>
      <dgm:t>
        <a:bodyPr/>
        <a:lstStyle/>
        <a:p>
          <a:pPr>
            <a:buNone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Организованная образовательная деятельность</a:t>
          </a:r>
        </a:p>
      </dgm:t>
    </dgm:pt>
    <dgm:pt modelId="{7B77BA26-A4AA-4F14-983D-06F5AB60A81A}" type="parTrans" cxnId="{3C20CBBE-FC9A-404C-9618-CEF27F7BFADD}">
      <dgm:prSet/>
      <dgm:spPr/>
      <dgm:t>
        <a:bodyPr/>
        <a:lstStyle/>
        <a:p>
          <a:endParaRPr lang="ru-RU"/>
        </a:p>
      </dgm:t>
    </dgm:pt>
    <dgm:pt modelId="{44630F54-4BC0-454E-A296-880AA231B1BC}" type="sibTrans" cxnId="{3C20CBBE-FC9A-404C-9618-CEF27F7BFADD}">
      <dgm:prSet/>
      <dgm:spPr/>
      <dgm:t>
        <a:bodyPr/>
        <a:lstStyle/>
        <a:p>
          <a:endParaRPr lang="ru-RU"/>
        </a:p>
      </dgm:t>
    </dgm:pt>
    <dgm:pt modelId="{B305A257-A718-4324-A6E4-AA66653F926F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28546-6CC0-44DD-982D-84A761A491EA}" type="parTrans" cxnId="{4046A703-1D8D-41AD-881E-7C084ED91CEF}">
      <dgm:prSet/>
      <dgm:spPr/>
      <dgm:t>
        <a:bodyPr/>
        <a:lstStyle/>
        <a:p>
          <a:endParaRPr lang="ru-RU"/>
        </a:p>
      </dgm:t>
    </dgm:pt>
    <dgm:pt modelId="{18F5787E-564D-4585-8414-859F05D3FAA1}" type="sibTrans" cxnId="{4046A703-1D8D-41AD-881E-7C084ED91CEF}">
      <dgm:prSet/>
      <dgm:spPr/>
      <dgm:t>
        <a:bodyPr/>
        <a:lstStyle/>
        <a:p>
          <a:endParaRPr lang="ru-RU"/>
        </a:p>
      </dgm:t>
    </dgm:pt>
    <dgm:pt modelId="{99DFF947-E9B2-42D2-ADA9-F616BE17157A}">
      <dgm:prSet phldrT="[Текст]" custT="1"/>
      <dgm:spPr/>
      <dgm:t>
        <a:bodyPr/>
        <a:lstStyle/>
        <a:p>
          <a:pPr>
            <a:buNone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педагога с детьми</a:t>
          </a:r>
        </a:p>
      </dgm:t>
    </dgm:pt>
    <dgm:pt modelId="{16266148-6465-4ADB-AAD8-A68B8A091501}" type="parTrans" cxnId="{DB090A0C-57DC-4319-8544-32055B56C026}">
      <dgm:prSet/>
      <dgm:spPr/>
      <dgm:t>
        <a:bodyPr/>
        <a:lstStyle/>
        <a:p>
          <a:endParaRPr lang="ru-RU"/>
        </a:p>
      </dgm:t>
    </dgm:pt>
    <dgm:pt modelId="{C2D6B7C3-9CB7-4909-85AE-FDE3082E0751}" type="sibTrans" cxnId="{DB090A0C-57DC-4319-8544-32055B56C026}">
      <dgm:prSet/>
      <dgm:spPr/>
      <dgm:t>
        <a:bodyPr/>
        <a:lstStyle/>
        <a:p>
          <a:endParaRPr lang="ru-RU"/>
        </a:p>
      </dgm:t>
    </dgm:pt>
    <dgm:pt modelId="{13EC9C15-599F-4E87-96CD-D722AF56E83F}">
      <dgm:prSet phldrT="[Текст]" custT="1"/>
      <dgm:spPr/>
      <dgm:t>
        <a:bodyPr/>
        <a:lstStyle/>
        <a:p>
          <a:pPr algn="l">
            <a:buNone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buNone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  Самостоятельная деятельность детей</a:t>
          </a:r>
        </a:p>
      </dgm:t>
    </dgm:pt>
    <dgm:pt modelId="{BB175AD0-8259-4583-BD79-DBBFB2C794D1}" type="parTrans" cxnId="{11CE8C6B-8ED6-4939-8F68-3F1367B5D200}">
      <dgm:prSet/>
      <dgm:spPr/>
      <dgm:t>
        <a:bodyPr/>
        <a:lstStyle/>
        <a:p>
          <a:endParaRPr lang="ru-RU"/>
        </a:p>
      </dgm:t>
    </dgm:pt>
    <dgm:pt modelId="{54BFDC20-CCA6-4A76-8DDD-676267708B2A}" type="sibTrans" cxnId="{11CE8C6B-8ED6-4939-8F68-3F1367B5D200}">
      <dgm:prSet/>
      <dgm:spPr/>
      <dgm:t>
        <a:bodyPr/>
        <a:lstStyle/>
        <a:p>
          <a:endParaRPr lang="ru-RU"/>
        </a:p>
      </dgm:t>
    </dgm:pt>
    <dgm:pt modelId="{582D26EB-3471-41D0-8289-C0801C4AA438}">
      <dgm:prSet phldrT="[Текст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A53BA-D606-4FF5-AB18-0489B476E2D9}" type="sibTrans" cxnId="{B7CFB141-DAA1-4D5D-BFB9-C0A0184B7A01}">
      <dgm:prSet/>
      <dgm:spPr/>
      <dgm:t>
        <a:bodyPr/>
        <a:lstStyle/>
        <a:p>
          <a:endParaRPr lang="ru-RU"/>
        </a:p>
      </dgm:t>
    </dgm:pt>
    <dgm:pt modelId="{EAB19A7B-7649-45B3-9C07-8B18186262A9}" type="parTrans" cxnId="{B7CFB141-DAA1-4D5D-BFB9-C0A0184B7A01}">
      <dgm:prSet/>
      <dgm:spPr/>
      <dgm:t>
        <a:bodyPr/>
        <a:lstStyle/>
        <a:p>
          <a:endParaRPr lang="ru-RU"/>
        </a:p>
      </dgm:t>
    </dgm:pt>
    <dgm:pt modelId="{6896DEC3-D614-43D8-8637-A98FAF7613DF}" type="pres">
      <dgm:prSet presAssocID="{4F9954E2-4F74-4021-90A8-41834DB39033}" presName="linear" presStyleCnt="0">
        <dgm:presLayoutVars>
          <dgm:dir/>
          <dgm:resizeHandles val="exact"/>
        </dgm:presLayoutVars>
      </dgm:prSet>
      <dgm:spPr/>
    </dgm:pt>
    <dgm:pt modelId="{7E818722-9FDF-4AC5-9523-C1733FBB9DD1}" type="pres">
      <dgm:prSet presAssocID="{C0D2AB9A-5B57-4AAC-8226-59A9AFF21F91}" presName="comp" presStyleCnt="0"/>
      <dgm:spPr/>
    </dgm:pt>
    <dgm:pt modelId="{C4C8B060-7C2C-4AB5-BD76-D27FD8B926E5}" type="pres">
      <dgm:prSet presAssocID="{C0D2AB9A-5B57-4AAC-8226-59A9AFF21F91}" presName="box" presStyleLbl="node1" presStyleIdx="0" presStyleCnt="3" custLinFactNeighborX="996" custLinFactNeighborY="2102"/>
      <dgm:spPr/>
    </dgm:pt>
    <dgm:pt modelId="{6E6343DA-9832-43B7-8604-0CCB57D9C027}" type="pres">
      <dgm:prSet presAssocID="{C0D2AB9A-5B57-4AAC-8226-59A9AFF21F91}" presName="img" presStyleLbl="fgImgPlace1" presStyleIdx="0" presStyleCnt="3" custLinFactNeighborX="-3444" custLinFactNeighborY="89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4ABCE31-5CFB-4D8B-84C1-A8C6A6185821}" type="pres">
      <dgm:prSet presAssocID="{C0D2AB9A-5B57-4AAC-8226-59A9AFF21F91}" presName="text" presStyleLbl="node1" presStyleIdx="0" presStyleCnt="3">
        <dgm:presLayoutVars>
          <dgm:bulletEnabled val="1"/>
        </dgm:presLayoutVars>
      </dgm:prSet>
      <dgm:spPr/>
    </dgm:pt>
    <dgm:pt modelId="{D2F4C7E0-7CD2-4599-8B24-8538CEA85FAF}" type="pres">
      <dgm:prSet presAssocID="{44630F54-4BC0-454E-A296-880AA231B1BC}" presName="spacer" presStyleCnt="0"/>
      <dgm:spPr/>
    </dgm:pt>
    <dgm:pt modelId="{5C1C1A0A-9F2E-42A8-BBAA-E84F16A39EEF}" type="pres">
      <dgm:prSet presAssocID="{99DFF947-E9B2-42D2-ADA9-F616BE17157A}" presName="comp" presStyleCnt="0"/>
      <dgm:spPr/>
    </dgm:pt>
    <dgm:pt modelId="{51DABDAE-A308-4ABF-B1BA-883389774CC3}" type="pres">
      <dgm:prSet presAssocID="{99DFF947-E9B2-42D2-ADA9-F616BE17157A}" presName="box" presStyleLbl="node1" presStyleIdx="1" presStyleCnt="3" custScaleX="96269" custScaleY="89550" custLinFactNeighborX="1677" custLinFactNeighborY="8120"/>
      <dgm:spPr/>
    </dgm:pt>
    <dgm:pt modelId="{55CE9789-4CBF-4222-BE70-8B829684BE24}" type="pres">
      <dgm:prSet presAssocID="{99DFF947-E9B2-42D2-ADA9-F616BE17157A}" presName="img" presStyleLbl="fgImgPlace1" presStyleIdx="1" presStyleCnt="3" custScaleX="94868" custScaleY="94310" custLinFactNeighborX="11669" custLinFactNeighborY="10397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A44FD75-A4F6-4103-B7D8-C286A910D7FC}" type="pres">
      <dgm:prSet presAssocID="{99DFF947-E9B2-42D2-ADA9-F616BE17157A}" presName="text" presStyleLbl="node1" presStyleIdx="1" presStyleCnt="3">
        <dgm:presLayoutVars>
          <dgm:bulletEnabled val="1"/>
        </dgm:presLayoutVars>
      </dgm:prSet>
      <dgm:spPr/>
    </dgm:pt>
    <dgm:pt modelId="{C2AF3902-6FC4-45CB-B87B-F0AA847CB390}" type="pres">
      <dgm:prSet presAssocID="{C2D6B7C3-9CB7-4909-85AE-FDE3082E0751}" presName="spacer" presStyleCnt="0"/>
      <dgm:spPr/>
    </dgm:pt>
    <dgm:pt modelId="{10CC1FE6-AAA2-4E93-88CC-DE00E607924B}" type="pres">
      <dgm:prSet presAssocID="{13EC9C15-599F-4E87-96CD-D722AF56E83F}" presName="comp" presStyleCnt="0"/>
      <dgm:spPr/>
    </dgm:pt>
    <dgm:pt modelId="{DE2C786C-E478-46FD-AFDA-15AA37ECEB4C}" type="pres">
      <dgm:prSet presAssocID="{13EC9C15-599F-4E87-96CD-D722AF56E83F}" presName="box" presStyleLbl="node1" presStyleIdx="2" presStyleCnt="3" custScaleX="96361" custScaleY="100571" custLinFactNeighborX="1632" custLinFactNeighborY="182"/>
      <dgm:spPr/>
    </dgm:pt>
    <dgm:pt modelId="{142A0CC2-725B-41E6-AAAB-7B0296864611}" type="pres">
      <dgm:prSet presAssocID="{13EC9C15-599F-4E87-96CD-D722AF56E83F}" presName="img" presStyleLbl="fgImgPlace1" presStyleIdx="2" presStyleCnt="3" custScaleX="94949" custScaleY="112219" custLinFactNeighborX="11709" custLinFactNeighborY="183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42F9FA-34B2-49F1-9CBF-74DC848B5CF7}" type="pres">
      <dgm:prSet presAssocID="{13EC9C15-599F-4E87-96CD-D722AF56E83F}" presName="text" presStyleLbl="node1" presStyleIdx="2" presStyleCnt="3">
        <dgm:presLayoutVars>
          <dgm:bulletEnabled val="1"/>
        </dgm:presLayoutVars>
      </dgm:prSet>
      <dgm:spPr/>
    </dgm:pt>
  </dgm:ptLst>
  <dgm:cxnLst>
    <dgm:cxn modelId="{4046A703-1D8D-41AD-881E-7C084ED91CEF}" srcId="{C0D2AB9A-5B57-4AAC-8226-59A9AFF21F91}" destId="{B305A257-A718-4324-A6E4-AA66653F926F}" srcOrd="0" destOrd="0" parTransId="{78E28546-6CC0-44DD-982D-84A761A491EA}" sibTransId="{18F5787E-564D-4585-8414-859F05D3FAA1}"/>
    <dgm:cxn modelId="{C16BF406-CF2D-4461-BEFC-EE6FCEC33A58}" type="presOf" srcId="{582D26EB-3471-41D0-8289-C0801C4AA438}" destId="{AB42F9FA-34B2-49F1-9CBF-74DC848B5CF7}" srcOrd="1" destOrd="1" presId="urn:microsoft.com/office/officeart/2005/8/layout/vList4"/>
    <dgm:cxn modelId="{C6844908-D7E1-4E6E-B5EA-82931361EDE2}" type="presOf" srcId="{C0D2AB9A-5B57-4AAC-8226-59A9AFF21F91}" destId="{24ABCE31-5CFB-4D8B-84C1-A8C6A6185821}" srcOrd="1" destOrd="0" presId="urn:microsoft.com/office/officeart/2005/8/layout/vList4"/>
    <dgm:cxn modelId="{DB090A0C-57DC-4319-8544-32055B56C026}" srcId="{4F9954E2-4F74-4021-90A8-41834DB39033}" destId="{99DFF947-E9B2-42D2-ADA9-F616BE17157A}" srcOrd="1" destOrd="0" parTransId="{16266148-6465-4ADB-AAD8-A68B8A091501}" sibTransId="{C2D6B7C3-9CB7-4909-85AE-FDE3082E0751}"/>
    <dgm:cxn modelId="{BA2CD014-1ED4-46CA-8A1D-9466792B976D}" type="presOf" srcId="{582D26EB-3471-41D0-8289-C0801C4AA438}" destId="{DE2C786C-E478-46FD-AFDA-15AA37ECEB4C}" srcOrd="0" destOrd="1" presId="urn:microsoft.com/office/officeart/2005/8/layout/vList4"/>
    <dgm:cxn modelId="{8C260720-8DC7-4121-9F1E-D2C9095F5D8B}" type="presOf" srcId="{C0D2AB9A-5B57-4AAC-8226-59A9AFF21F91}" destId="{C4C8B060-7C2C-4AB5-BD76-D27FD8B926E5}" srcOrd="0" destOrd="0" presId="urn:microsoft.com/office/officeart/2005/8/layout/vList4"/>
    <dgm:cxn modelId="{195D9937-546F-4B1A-9D92-61782EF9FC53}" type="presOf" srcId="{B305A257-A718-4324-A6E4-AA66653F926F}" destId="{C4C8B060-7C2C-4AB5-BD76-D27FD8B926E5}" srcOrd="0" destOrd="1" presId="urn:microsoft.com/office/officeart/2005/8/layout/vList4"/>
    <dgm:cxn modelId="{B7CFB141-DAA1-4D5D-BFB9-C0A0184B7A01}" srcId="{13EC9C15-599F-4E87-96CD-D722AF56E83F}" destId="{582D26EB-3471-41D0-8289-C0801C4AA438}" srcOrd="0" destOrd="0" parTransId="{EAB19A7B-7649-45B3-9C07-8B18186262A9}" sibTransId="{364A53BA-D606-4FF5-AB18-0489B476E2D9}"/>
    <dgm:cxn modelId="{674F6C49-20E9-4736-906B-B6B00AFC3177}" type="presOf" srcId="{13EC9C15-599F-4E87-96CD-D722AF56E83F}" destId="{AB42F9FA-34B2-49F1-9CBF-74DC848B5CF7}" srcOrd="1" destOrd="0" presId="urn:microsoft.com/office/officeart/2005/8/layout/vList4"/>
    <dgm:cxn modelId="{11CE8C6B-8ED6-4939-8F68-3F1367B5D200}" srcId="{4F9954E2-4F74-4021-90A8-41834DB39033}" destId="{13EC9C15-599F-4E87-96CD-D722AF56E83F}" srcOrd="2" destOrd="0" parTransId="{BB175AD0-8259-4583-BD79-DBBFB2C794D1}" sibTransId="{54BFDC20-CCA6-4A76-8DDD-676267708B2A}"/>
    <dgm:cxn modelId="{92E4958B-093D-45F2-BCEC-EC1B442CD40F}" type="presOf" srcId="{B305A257-A718-4324-A6E4-AA66653F926F}" destId="{24ABCE31-5CFB-4D8B-84C1-A8C6A6185821}" srcOrd="1" destOrd="1" presId="urn:microsoft.com/office/officeart/2005/8/layout/vList4"/>
    <dgm:cxn modelId="{DB3364A0-2003-4098-9687-7B8AA0697FB0}" type="presOf" srcId="{99DFF947-E9B2-42D2-ADA9-F616BE17157A}" destId="{1A44FD75-A4F6-4103-B7D8-C286A910D7FC}" srcOrd="1" destOrd="0" presId="urn:microsoft.com/office/officeart/2005/8/layout/vList4"/>
    <dgm:cxn modelId="{3C20CBBE-FC9A-404C-9618-CEF27F7BFADD}" srcId="{4F9954E2-4F74-4021-90A8-41834DB39033}" destId="{C0D2AB9A-5B57-4AAC-8226-59A9AFF21F91}" srcOrd="0" destOrd="0" parTransId="{7B77BA26-A4AA-4F14-983D-06F5AB60A81A}" sibTransId="{44630F54-4BC0-454E-A296-880AA231B1BC}"/>
    <dgm:cxn modelId="{6CE055C0-88ED-4B07-99A2-25A19004E656}" type="presOf" srcId="{4F9954E2-4F74-4021-90A8-41834DB39033}" destId="{6896DEC3-D614-43D8-8637-A98FAF7613DF}" srcOrd="0" destOrd="0" presId="urn:microsoft.com/office/officeart/2005/8/layout/vList4"/>
    <dgm:cxn modelId="{2D5B25F7-F633-4883-B5AF-0195FA152DD0}" type="presOf" srcId="{13EC9C15-599F-4E87-96CD-D722AF56E83F}" destId="{DE2C786C-E478-46FD-AFDA-15AA37ECEB4C}" srcOrd="0" destOrd="0" presId="urn:microsoft.com/office/officeart/2005/8/layout/vList4"/>
    <dgm:cxn modelId="{223575FE-46C3-49F7-AE02-8B215FC3EF83}" type="presOf" srcId="{99DFF947-E9B2-42D2-ADA9-F616BE17157A}" destId="{51DABDAE-A308-4ABF-B1BA-883389774CC3}" srcOrd="0" destOrd="0" presId="urn:microsoft.com/office/officeart/2005/8/layout/vList4"/>
    <dgm:cxn modelId="{CFE11C4A-DE4C-4C1C-9F26-02684516DFD0}" type="presParOf" srcId="{6896DEC3-D614-43D8-8637-A98FAF7613DF}" destId="{7E818722-9FDF-4AC5-9523-C1733FBB9DD1}" srcOrd="0" destOrd="0" presId="urn:microsoft.com/office/officeart/2005/8/layout/vList4"/>
    <dgm:cxn modelId="{3057A23F-7F6A-4166-88CC-C0834A14FA03}" type="presParOf" srcId="{7E818722-9FDF-4AC5-9523-C1733FBB9DD1}" destId="{C4C8B060-7C2C-4AB5-BD76-D27FD8B926E5}" srcOrd="0" destOrd="0" presId="urn:microsoft.com/office/officeart/2005/8/layout/vList4"/>
    <dgm:cxn modelId="{F0C695BC-0B81-4AC1-8AAB-87620C8D8361}" type="presParOf" srcId="{7E818722-9FDF-4AC5-9523-C1733FBB9DD1}" destId="{6E6343DA-9832-43B7-8604-0CCB57D9C027}" srcOrd="1" destOrd="0" presId="urn:microsoft.com/office/officeart/2005/8/layout/vList4"/>
    <dgm:cxn modelId="{38111150-913B-489A-9EB0-75C018DF85C0}" type="presParOf" srcId="{7E818722-9FDF-4AC5-9523-C1733FBB9DD1}" destId="{24ABCE31-5CFB-4D8B-84C1-A8C6A6185821}" srcOrd="2" destOrd="0" presId="urn:microsoft.com/office/officeart/2005/8/layout/vList4"/>
    <dgm:cxn modelId="{10B82AB5-6BD9-46B9-943D-9728DDEA8B4F}" type="presParOf" srcId="{6896DEC3-D614-43D8-8637-A98FAF7613DF}" destId="{D2F4C7E0-7CD2-4599-8B24-8538CEA85FAF}" srcOrd="1" destOrd="0" presId="urn:microsoft.com/office/officeart/2005/8/layout/vList4"/>
    <dgm:cxn modelId="{8696FB2C-00B6-4CD4-82E0-BF4475A161B2}" type="presParOf" srcId="{6896DEC3-D614-43D8-8637-A98FAF7613DF}" destId="{5C1C1A0A-9F2E-42A8-BBAA-E84F16A39EEF}" srcOrd="2" destOrd="0" presId="urn:microsoft.com/office/officeart/2005/8/layout/vList4"/>
    <dgm:cxn modelId="{A655DD30-3DD6-4370-9984-F5234E026562}" type="presParOf" srcId="{5C1C1A0A-9F2E-42A8-BBAA-E84F16A39EEF}" destId="{51DABDAE-A308-4ABF-B1BA-883389774CC3}" srcOrd="0" destOrd="0" presId="urn:microsoft.com/office/officeart/2005/8/layout/vList4"/>
    <dgm:cxn modelId="{C1C6207A-CC8D-4327-BA5F-CA603BD6F393}" type="presParOf" srcId="{5C1C1A0A-9F2E-42A8-BBAA-E84F16A39EEF}" destId="{55CE9789-4CBF-4222-BE70-8B829684BE24}" srcOrd="1" destOrd="0" presId="urn:microsoft.com/office/officeart/2005/8/layout/vList4"/>
    <dgm:cxn modelId="{4FCA424C-A992-4D0D-AF8E-475929C712E4}" type="presParOf" srcId="{5C1C1A0A-9F2E-42A8-BBAA-E84F16A39EEF}" destId="{1A44FD75-A4F6-4103-B7D8-C286A910D7FC}" srcOrd="2" destOrd="0" presId="urn:microsoft.com/office/officeart/2005/8/layout/vList4"/>
    <dgm:cxn modelId="{5D1A9B91-1E2A-4681-8DD1-DC5FD847A56C}" type="presParOf" srcId="{6896DEC3-D614-43D8-8637-A98FAF7613DF}" destId="{C2AF3902-6FC4-45CB-B87B-F0AA847CB390}" srcOrd="3" destOrd="0" presId="urn:microsoft.com/office/officeart/2005/8/layout/vList4"/>
    <dgm:cxn modelId="{9CFF6031-7A54-4484-8D31-7EFE8246B649}" type="presParOf" srcId="{6896DEC3-D614-43D8-8637-A98FAF7613DF}" destId="{10CC1FE6-AAA2-4E93-88CC-DE00E607924B}" srcOrd="4" destOrd="0" presId="urn:microsoft.com/office/officeart/2005/8/layout/vList4"/>
    <dgm:cxn modelId="{744803D9-D0C7-4A84-B16A-AE3D802DE9BB}" type="presParOf" srcId="{10CC1FE6-AAA2-4E93-88CC-DE00E607924B}" destId="{DE2C786C-E478-46FD-AFDA-15AA37ECEB4C}" srcOrd="0" destOrd="0" presId="urn:microsoft.com/office/officeart/2005/8/layout/vList4"/>
    <dgm:cxn modelId="{252680A7-4672-4B69-AFC7-F067A032F4D6}" type="presParOf" srcId="{10CC1FE6-AAA2-4E93-88CC-DE00E607924B}" destId="{142A0CC2-725B-41E6-AAAB-7B0296864611}" srcOrd="1" destOrd="0" presId="urn:microsoft.com/office/officeart/2005/8/layout/vList4"/>
    <dgm:cxn modelId="{CC441431-FEC3-4BCD-8132-9A383333FB3F}" type="presParOf" srcId="{10CC1FE6-AAA2-4E93-88CC-DE00E607924B}" destId="{AB42F9FA-34B2-49F1-9CBF-74DC848B5C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FCEC5-BF7D-40D9-8835-2352CFB53FE0}">
      <dsp:nvSpPr>
        <dsp:cNvPr id="0" name=""/>
        <dsp:cNvSpPr/>
      </dsp:nvSpPr>
      <dsp:spPr>
        <a:xfrm rot="4245376">
          <a:off x="631774" y="1569733"/>
          <a:ext cx="1501853" cy="1792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92080-88F8-42C6-8F05-A64A742E46FE}">
      <dsp:nvSpPr>
        <dsp:cNvPr id="0" name=""/>
        <dsp:cNvSpPr/>
      </dsp:nvSpPr>
      <dsp:spPr>
        <a:xfrm>
          <a:off x="106663" y="640897"/>
          <a:ext cx="2470403" cy="1195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Повышать интерес и мотивацию детей к изучению нового материала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670" y="675904"/>
        <a:ext cx="2400389" cy="1125226"/>
      </dsp:txXfrm>
    </dsp:sp>
    <dsp:sp modelId="{B513B00C-22D8-41A6-97B6-5D9436E505DE}">
      <dsp:nvSpPr>
        <dsp:cNvPr id="0" name=""/>
        <dsp:cNvSpPr/>
      </dsp:nvSpPr>
      <dsp:spPr>
        <a:xfrm rot="3908875">
          <a:off x="1273517" y="3040729"/>
          <a:ext cx="1660011" cy="179286"/>
        </a:xfrm>
        <a:prstGeom prst="rect">
          <a:avLst/>
        </a:prstGeom>
        <a:solidFill>
          <a:schemeClr val="accent4">
            <a:hueOff val="-546328"/>
            <a:satOff val="-656"/>
            <a:lumOff val="-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8B6F6-E9EA-4708-B697-48F83ACAC21C}">
      <dsp:nvSpPr>
        <dsp:cNvPr id="0" name=""/>
        <dsp:cNvSpPr/>
      </dsp:nvSpPr>
      <dsp:spPr>
        <a:xfrm>
          <a:off x="596134" y="2058835"/>
          <a:ext cx="2501957" cy="1195240"/>
        </a:xfrm>
        <a:prstGeom prst="roundRect">
          <a:avLst>
            <a:gd name="adj" fmla="val 10000"/>
          </a:avLst>
        </a:prstGeom>
        <a:solidFill>
          <a:schemeClr val="accent4">
            <a:hueOff val="-437063"/>
            <a:satOff val="-525"/>
            <a:lumOff val="-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 обрабатывать информацию</a:t>
          </a:r>
        </a:p>
      </dsp:txBody>
      <dsp:txXfrm>
        <a:off x="631141" y="2093842"/>
        <a:ext cx="2431943" cy="1125226"/>
      </dsp:txXfrm>
    </dsp:sp>
    <dsp:sp modelId="{0325BBE2-1F5D-4A12-B9AF-56067353A173}">
      <dsp:nvSpPr>
        <dsp:cNvPr id="0" name=""/>
        <dsp:cNvSpPr/>
      </dsp:nvSpPr>
      <dsp:spPr>
        <a:xfrm rot="21598811">
          <a:off x="1941780" y="4083304"/>
          <a:ext cx="3378714" cy="179286"/>
        </a:xfrm>
        <a:prstGeom prst="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821D3-61F7-46DB-83A2-0BE121675E5C}">
      <dsp:nvSpPr>
        <dsp:cNvPr id="0" name=""/>
        <dsp:cNvSpPr/>
      </dsp:nvSpPr>
      <dsp:spPr>
        <a:xfrm>
          <a:off x="1377394" y="3565122"/>
          <a:ext cx="2354803" cy="1195240"/>
        </a:xfrm>
        <a:prstGeom prst="roundRect">
          <a:avLst>
            <a:gd name="adj" fmla="val 10000"/>
          </a:avLst>
        </a:prstGeom>
        <a:solidFill>
          <a:schemeClr val="accent4">
            <a:hueOff val="-874125"/>
            <a:satOff val="-1050"/>
            <a:lumOff val="-1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Структурировать информацию</a:t>
          </a:r>
        </a:p>
      </dsp:txBody>
      <dsp:txXfrm>
        <a:off x="1412401" y="3600129"/>
        <a:ext cx="2284789" cy="1125226"/>
      </dsp:txXfrm>
    </dsp:sp>
    <dsp:sp modelId="{A63E5133-BAFD-4C4A-81E8-E5B7501028B3}">
      <dsp:nvSpPr>
        <dsp:cNvPr id="0" name=""/>
        <dsp:cNvSpPr/>
      </dsp:nvSpPr>
      <dsp:spPr>
        <a:xfrm rot="18943187">
          <a:off x="5641180" y="3125788"/>
          <a:ext cx="1644076" cy="179286"/>
        </a:xfrm>
        <a:prstGeom prst="rect">
          <a:avLst/>
        </a:prstGeom>
        <a:solidFill>
          <a:schemeClr val="accent4">
            <a:hueOff val="-1638985"/>
            <a:satOff val="-1969"/>
            <a:lumOff val="-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ABE2D-9ACE-4EE4-B853-DB7ACCC9AEB3}">
      <dsp:nvSpPr>
        <dsp:cNvPr id="0" name=""/>
        <dsp:cNvSpPr/>
      </dsp:nvSpPr>
      <dsp:spPr>
        <a:xfrm>
          <a:off x="4809169" y="3563953"/>
          <a:ext cx="2267750" cy="1195240"/>
        </a:xfrm>
        <a:prstGeom prst="roundRect">
          <a:avLst>
            <a:gd name="adj" fmla="val 10000"/>
          </a:avLst>
        </a:prstGeom>
        <a:solidFill>
          <a:schemeClr val="accent4">
            <a:hueOff val="-1311188"/>
            <a:satOff val="-1575"/>
            <a:lumOff val="-1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Развивать визуальное мышление детей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844176" y="3598960"/>
        <a:ext cx="2197736" cy="1125226"/>
      </dsp:txXfrm>
    </dsp:sp>
    <dsp:sp modelId="{9D9FB5FB-02E3-43D6-8136-78D0AF16C5F4}">
      <dsp:nvSpPr>
        <dsp:cNvPr id="0" name=""/>
        <dsp:cNvSpPr/>
      </dsp:nvSpPr>
      <dsp:spPr>
        <a:xfrm rot="7461803">
          <a:off x="6723151" y="1648255"/>
          <a:ext cx="1915004" cy="179286"/>
        </a:xfrm>
        <a:prstGeom prst="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8BC8A-8CE8-422B-9966-6DB1070113C3}">
      <dsp:nvSpPr>
        <dsp:cNvPr id="0" name=""/>
        <dsp:cNvSpPr/>
      </dsp:nvSpPr>
      <dsp:spPr>
        <a:xfrm>
          <a:off x="5413094" y="2061094"/>
          <a:ext cx="2412473" cy="1195240"/>
        </a:xfrm>
        <a:prstGeom prst="roundRect">
          <a:avLst>
            <a:gd name="adj" fmla="val 10000"/>
          </a:avLst>
        </a:prstGeom>
        <a:solidFill>
          <a:schemeClr val="accent4">
            <a:hueOff val="-1748251"/>
            <a:satOff val="-2100"/>
            <a:lumOff val="-25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Развивать самостоятельность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448101" y="2096101"/>
        <a:ext cx="2342459" cy="1125226"/>
      </dsp:txXfrm>
    </dsp:sp>
    <dsp:sp modelId="{9F8AA259-37F3-41D4-B473-2236DFC4BD56}">
      <dsp:nvSpPr>
        <dsp:cNvPr id="0" name=""/>
        <dsp:cNvSpPr/>
      </dsp:nvSpPr>
      <dsp:spPr>
        <a:xfrm>
          <a:off x="6318619" y="47065"/>
          <a:ext cx="2292770" cy="17699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>
            <a:solidFill>
              <a:schemeClr val="bg1"/>
            </a:solidFill>
          </a:endParaRPr>
        </a:p>
      </dsp:txBody>
      <dsp:txXfrm>
        <a:off x="6370458" y="98904"/>
        <a:ext cx="2189092" cy="1666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8B060-7C2C-4AB5-BD76-D27FD8B926E5}">
      <dsp:nvSpPr>
        <dsp:cNvPr id="0" name=""/>
        <dsp:cNvSpPr/>
      </dsp:nvSpPr>
      <dsp:spPr>
        <a:xfrm>
          <a:off x="0" y="27448"/>
          <a:ext cx="9363172" cy="13058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Организованная образовательная деятельность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3215" y="27448"/>
        <a:ext cx="7359957" cy="1305807"/>
      </dsp:txXfrm>
    </dsp:sp>
    <dsp:sp modelId="{6E6343DA-9832-43B7-8604-0CCB57D9C027}">
      <dsp:nvSpPr>
        <dsp:cNvPr id="0" name=""/>
        <dsp:cNvSpPr/>
      </dsp:nvSpPr>
      <dsp:spPr>
        <a:xfrm>
          <a:off x="66087" y="139951"/>
          <a:ext cx="1872634" cy="10446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ABDAE-A308-4ABF-B1BA-883389774CC3}">
      <dsp:nvSpPr>
        <dsp:cNvPr id="0" name=""/>
        <dsp:cNvSpPr/>
      </dsp:nvSpPr>
      <dsp:spPr>
        <a:xfrm>
          <a:off x="331690" y="1542420"/>
          <a:ext cx="9013833" cy="1169350"/>
        </a:xfrm>
        <a:prstGeom prst="roundRect">
          <a:avLst>
            <a:gd name="adj" fmla="val 10000"/>
          </a:avLst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педагога с детьми</a:t>
          </a:r>
        </a:p>
      </dsp:txBody>
      <dsp:txXfrm>
        <a:off x="2260165" y="1542420"/>
        <a:ext cx="7085357" cy="1169350"/>
      </dsp:txXfrm>
    </dsp:sp>
    <dsp:sp modelId="{55CE9789-4CBF-4222-BE70-8B829684BE24}">
      <dsp:nvSpPr>
        <dsp:cNvPr id="0" name=""/>
        <dsp:cNvSpPr/>
      </dsp:nvSpPr>
      <dsp:spPr>
        <a:xfrm>
          <a:off x="397150" y="1637072"/>
          <a:ext cx="1776530" cy="9852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C786C-E478-46FD-AFDA-15AA37ECEB4C}">
      <dsp:nvSpPr>
        <dsp:cNvPr id="0" name=""/>
        <dsp:cNvSpPr/>
      </dsp:nvSpPr>
      <dsp:spPr>
        <a:xfrm>
          <a:off x="323169" y="2738696"/>
          <a:ext cx="9022447" cy="1313263"/>
        </a:xfrm>
        <a:prstGeom prst="roundRect">
          <a:avLst>
            <a:gd name="adj" fmla="val 1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Самостоятельная деятельность детей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3488" y="2738696"/>
        <a:ext cx="7092128" cy="1313263"/>
      </dsp:txXfrm>
    </dsp:sp>
    <dsp:sp modelId="{142A0CC2-725B-41E6-AAAB-7B0296864611}">
      <dsp:nvSpPr>
        <dsp:cNvPr id="0" name=""/>
        <dsp:cNvSpPr/>
      </dsp:nvSpPr>
      <dsp:spPr>
        <a:xfrm>
          <a:off x="397140" y="2825975"/>
          <a:ext cx="1778047" cy="117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AE6D50-553D-E4C3-5692-3BF837EB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318" y="932154"/>
            <a:ext cx="7086537" cy="921599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</a:t>
            </a:r>
            <a:b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детский сад №87</a:t>
            </a:r>
            <a:b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Красносельского района г. Санкт-Петербурга</a:t>
            </a:r>
            <a:br>
              <a:rPr lang="ru-RU" sz="32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2" descr="C:\Users\Anton\Downloads\IMG_20221115_171332_170.jpg">
            <a:extLst>
              <a:ext uri="{FF2B5EF4-FFF2-40B4-BE49-F238E27FC236}">
                <a16:creationId xmlns:a16="http://schemas.microsoft.com/office/drawing/2014/main" id="{7ACA0CA9-30D8-8F56-6CF5-88D150CB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86" y="477022"/>
            <a:ext cx="1779893" cy="12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7C20DD-425C-CB33-0B49-F5AAF1E55FB8}"/>
              </a:ext>
            </a:extLst>
          </p:cNvPr>
          <p:cNvSpPr txBox="1"/>
          <p:nvPr/>
        </p:nvSpPr>
        <p:spPr>
          <a:xfrm>
            <a:off x="2831977" y="2201662"/>
            <a:ext cx="6323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</a:t>
            </a:r>
            <a:b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</a:t>
            </a:r>
            <a:b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b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памяти, внимания и мышления у дошкольников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CC227C-5E0B-8446-4080-F34FE43DD8A6}"/>
              </a:ext>
            </a:extLst>
          </p:cNvPr>
          <p:cNvSpPr txBox="1"/>
          <p:nvPr/>
        </p:nvSpPr>
        <p:spPr>
          <a:xfrm>
            <a:off x="8396055" y="4796340"/>
            <a:ext cx="2890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Стоникова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</a:p>
          <a:p>
            <a:pPr marL="804863"/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Акимова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</a:p>
        </p:txBody>
      </p:sp>
    </p:spTree>
    <p:extLst>
      <p:ext uri="{BB962C8B-B14F-4D97-AF65-F5344CB8AC3E}">
        <p14:creationId xmlns:p14="http://schemas.microsoft.com/office/powerpoint/2010/main" val="112767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0D590581-17D9-6290-F12E-20FF9F41EB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" y="304800"/>
            <a:ext cx="4267200" cy="524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A488C4-E2BB-2057-66D0-C8F121E203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4640" y="1981201"/>
            <a:ext cx="4359920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864825-5439-E694-1EC0-A9BC4A676D9D}"/>
              </a:ext>
            </a:extLst>
          </p:cNvPr>
          <p:cNvSpPr txBox="1"/>
          <p:nvPr/>
        </p:nvSpPr>
        <p:spPr>
          <a:xfrm>
            <a:off x="6724640" y="818511"/>
            <a:ext cx="6103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901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Изображение выглядит как человек, внутренний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62CCBBC2-A27F-32E0-A421-FCD7ADF844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080" y="264160"/>
            <a:ext cx="4124960" cy="560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12">
            <a:extLst>
              <a:ext uri="{FF2B5EF4-FFF2-40B4-BE49-F238E27FC236}">
                <a16:creationId xmlns:a16="http://schemas.microsoft.com/office/drawing/2014/main" id="{EF5E875E-DC3C-AACA-5DA0-68E8D84B8B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55" y="1991360"/>
            <a:ext cx="3729358" cy="37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20D403-F405-5376-2189-D38CCC5EF50B}"/>
              </a:ext>
            </a:extLst>
          </p:cNvPr>
          <p:cNvSpPr txBox="1"/>
          <p:nvPr/>
        </p:nvSpPr>
        <p:spPr>
          <a:xfrm>
            <a:off x="6807029" y="843269"/>
            <a:ext cx="6103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море?»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164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BB6F6-403B-9181-46B6-F224920E9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" y="193040"/>
            <a:ext cx="4257040" cy="561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EF2F2D-8A04-8BC2-6AAF-67DD0F7B8D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2" y="2377440"/>
            <a:ext cx="397974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035961-83BC-DD5B-1078-8A2E1E5BDB47}"/>
              </a:ext>
            </a:extLst>
          </p:cNvPr>
          <p:cNvSpPr txBox="1"/>
          <p:nvPr/>
        </p:nvSpPr>
        <p:spPr>
          <a:xfrm>
            <a:off x="6898642" y="513961"/>
            <a:ext cx="6103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интеллект-карта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991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88C6E0-1F09-02BF-56AD-0AA85C456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"/>
            <a:ext cx="331236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6">
            <a:extLst>
              <a:ext uri="{FF2B5EF4-FFF2-40B4-BE49-F238E27FC236}">
                <a16:creationId xmlns:a16="http://schemas.microsoft.com/office/drawing/2014/main" id="{134298FC-3571-51BC-7978-3C7274D53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16103"/>
            <a:ext cx="3168352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36E89A-CA97-B5F6-BE5D-915534E3C26F}"/>
              </a:ext>
            </a:extLst>
          </p:cNvPr>
          <p:cNvSpPr txBox="1"/>
          <p:nvPr/>
        </p:nvSpPr>
        <p:spPr>
          <a:xfrm>
            <a:off x="6088602" y="910831"/>
            <a:ext cx="6103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интеллект-карта «Времена года»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48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D076B-E89D-7035-CC86-618ACE22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информации с использованием интеллект-карт позволяет: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43482-AB9A-FEC0-665A-86F5460539F7}"/>
              </a:ext>
            </a:extLst>
          </p:cNvPr>
          <p:cNvSpPr txBox="1"/>
          <p:nvPr/>
        </p:nvSpPr>
        <p:spPr>
          <a:xfrm>
            <a:off x="1882066" y="2405849"/>
            <a:ext cx="7273031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понять ход мыслей собеседника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логические ошибки и противоречия, которые были допущены при рассуждении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проанализировать материал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своими мыслями</a:t>
            </a:r>
          </a:p>
        </p:txBody>
      </p:sp>
    </p:spTree>
    <p:extLst>
      <p:ext uri="{BB962C8B-B14F-4D97-AF65-F5344CB8AC3E}">
        <p14:creationId xmlns:p14="http://schemas.microsoft.com/office/powerpoint/2010/main" val="397472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5AF9E-3562-F31B-C60C-A80EB991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5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0C5581E2-C1C2-73D5-B889-776CC98404C3}"/>
              </a:ext>
            </a:extLst>
          </p:cNvPr>
          <p:cNvSpPr/>
          <p:nvPr/>
        </p:nvSpPr>
        <p:spPr>
          <a:xfrm>
            <a:off x="1451579" y="2186587"/>
            <a:ext cx="2004926" cy="657003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>
                <a:ln>
                  <a:solidFill>
                    <a:schemeClr val="bg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умать</a:t>
            </a: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8878E60C-FE27-4084-65BE-4E721245A722}"/>
              </a:ext>
            </a:extLst>
          </p:cNvPr>
          <p:cNvSpPr/>
          <p:nvPr/>
        </p:nvSpPr>
        <p:spPr>
          <a:xfrm>
            <a:off x="3194700" y="2774527"/>
            <a:ext cx="2004926" cy="657004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ln>
                  <a:solidFill>
                    <a:schemeClr val="bg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азмышлять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5889B2B3-B524-1B95-A1DB-2E660F7EA1BD}"/>
              </a:ext>
            </a:extLst>
          </p:cNvPr>
          <p:cNvSpPr/>
          <p:nvPr/>
        </p:nvSpPr>
        <p:spPr>
          <a:xfrm>
            <a:off x="4997346" y="3317712"/>
            <a:ext cx="2004926" cy="657004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>
                <a:ln>
                  <a:solidFill>
                    <a:schemeClr val="bg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пражняться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FD3067EC-ECD0-417C-3374-62C3A45D1FAF}"/>
              </a:ext>
            </a:extLst>
          </p:cNvPr>
          <p:cNvSpPr/>
          <p:nvPr/>
        </p:nvSpPr>
        <p:spPr>
          <a:xfrm>
            <a:off x="6876965" y="3826584"/>
            <a:ext cx="2004926" cy="657005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>
                <a:ln>
                  <a:solidFill>
                    <a:schemeClr val="bg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орисовывать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0802E2AB-D4B0-1ED7-14CD-459EC4B4CD87}"/>
              </a:ext>
            </a:extLst>
          </p:cNvPr>
          <p:cNvSpPr/>
          <p:nvPr/>
        </p:nvSpPr>
        <p:spPr>
          <a:xfrm>
            <a:off x="8756584" y="4355287"/>
            <a:ext cx="2004926" cy="657004"/>
          </a:xfrm>
          <a:prstGeom prst="snip2DiagRect">
            <a:avLst>
              <a:gd name="adj1" fmla="val 0"/>
              <a:gd name="adj2" fmla="val 2026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>
                <a:ln>
                  <a:solidFill>
                    <a:schemeClr val="bg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юбопытствовать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FBEEC4-981F-6E4C-1C98-7F9EF69379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812" y="2010638"/>
            <a:ext cx="3295042" cy="165906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CBAA4F-8486-99A8-B352-FB0FB0E43BAE}"/>
              </a:ext>
            </a:extLst>
          </p:cNvPr>
          <p:cNvSpPr txBox="1"/>
          <p:nvPr/>
        </p:nvSpPr>
        <p:spPr>
          <a:xfrm>
            <a:off x="1451579" y="4204032"/>
            <a:ext cx="61033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мышление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и создание нового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себе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34909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6DB91-0B7E-B8D5-74C6-CBDACDB0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множество ответов</a:t>
            </a:r>
            <a:br>
              <a:rPr lang="ru-RU" i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единственно возможный ответ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7A1C0-691E-FFA2-2E14-53920765917D}"/>
              </a:ext>
            </a:extLst>
          </p:cNvPr>
          <p:cNvSpPr txBox="1"/>
          <p:nvPr/>
        </p:nvSpPr>
        <p:spPr>
          <a:xfrm>
            <a:off x="1564640" y="2049592"/>
            <a:ext cx="898144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ЦЕЛИ: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карточек ДРУДЛЫ для самостоятельного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новых образов и накопление словаря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Приобретение активного взаимодействия в процессе игры  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                           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i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воображение, образное мышление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Развивать зрительное восприятие, внимание, память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Закреплять навыки позитивного взаимодействия и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сотрудничества между детьми</a:t>
            </a:r>
          </a:p>
        </p:txBody>
      </p:sp>
      <p:pic>
        <p:nvPicPr>
          <p:cNvPr id="5" name="Рисунок 4" descr="В яблочко со сплошной заливкой">
            <a:extLst>
              <a:ext uri="{FF2B5EF4-FFF2-40B4-BE49-F238E27FC236}">
                <a16:creationId xmlns:a16="http://schemas.microsoft.com/office/drawing/2014/main" id="{E125AD9B-4096-0BCE-F00B-FEEE0AF19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329" y="2160122"/>
            <a:ext cx="459227" cy="468052"/>
          </a:xfrm>
          <a:prstGeom prst="rect">
            <a:avLst/>
          </a:prstGeom>
        </p:spPr>
      </p:pic>
      <p:pic>
        <p:nvPicPr>
          <p:cNvPr id="6" name="Рисунок 5" descr="Шрифт Брайля со сплошной заливкой">
            <a:extLst>
              <a:ext uri="{FF2B5EF4-FFF2-40B4-BE49-F238E27FC236}">
                <a16:creationId xmlns:a16="http://schemas.microsoft.com/office/drawing/2014/main" id="{A3BD4E22-5063-4A82-03FC-C0CEE9EC3C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0636" y="3270741"/>
            <a:ext cx="577924" cy="468052"/>
          </a:xfrm>
          <a:prstGeom prst="rect">
            <a:avLst/>
          </a:prstGeom>
        </p:spPr>
      </p:pic>
      <p:pic>
        <p:nvPicPr>
          <p:cNvPr id="7" name="Рисунок 6" descr="Чоканье со сплошной заливкой">
            <a:extLst>
              <a:ext uri="{FF2B5EF4-FFF2-40B4-BE49-F238E27FC236}">
                <a16:creationId xmlns:a16="http://schemas.microsoft.com/office/drawing/2014/main" id="{D7091EA3-F4F2-C01E-E5CE-CFAE230FD7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0024" y="4045950"/>
            <a:ext cx="439839" cy="4680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3C202-19CB-6F66-330F-CCD534C8AA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20" y="4433167"/>
            <a:ext cx="2192380" cy="162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9951A9-9556-3699-D95C-6FDB93DE75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80" y="2044505"/>
            <a:ext cx="2019605" cy="17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06A7B6-3055-745C-2769-B57E810C0CA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60" y="3738793"/>
            <a:ext cx="2493187" cy="196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4884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C2E7-6A0A-04F3-945E-1506B257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образовательного процесса</a:t>
            </a:r>
            <a:endParaRPr lang="ru-RU" dirty="0"/>
          </a:p>
        </p:txBody>
      </p:sp>
      <p:graphicFrame>
        <p:nvGraphicFramePr>
          <p:cNvPr id="3" name="Объект 4">
            <a:extLst>
              <a:ext uri="{FF2B5EF4-FFF2-40B4-BE49-F238E27FC236}">
                <a16:creationId xmlns:a16="http://schemas.microsoft.com/office/drawing/2014/main" id="{39854BB6-B240-E650-0A03-F204989BD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569996"/>
              </p:ext>
            </p:extLst>
          </p:nvPr>
        </p:nvGraphicFramePr>
        <p:xfrm>
          <a:off x="1571629" y="2001520"/>
          <a:ext cx="9363173" cy="405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37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8C106-7349-4CB5-8F48-1FB2DBFC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решения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9BA082-3BF3-2438-0A7F-CB50A55267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92" y="2025588"/>
            <a:ext cx="2476008" cy="168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18680A-EA7A-A735-2199-6C7CB5E3DA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19" y="2025588"/>
            <a:ext cx="4069431" cy="166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B22900-751C-340B-9807-CA02875AFB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025587"/>
            <a:ext cx="2275346" cy="1667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045B1-E40B-3994-F92B-02ACE25CB0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5288" y="3598328"/>
            <a:ext cx="1686216" cy="247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E2F14A-87E0-C626-A37A-AB4AC3A7C9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7403" y="3363956"/>
            <a:ext cx="1667545" cy="292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57B54D-AB3D-8D64-BBBF-1BE7246787E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51" y="4006947"/>
            <a:ext cx="2275346" cy="1667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951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96E32-0823-E1B1-054A-25568106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 как навык будущего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7ED08C-637F-EC1B-8D97-CBAF2D8BAA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050837" y="1652718"/>
            <a:ext cx="4056805" cy="47447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A86653-9B65-93DD-544C-FF3850D812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9320" y="1996676"/>
            <a:ext cx="3812999" cy="2088231"/>
          </a:xfrm>
          <a:prstGeom prst="rect">
            <a:avLst/>
          </a:prstGeom>
        </p:spPr>
      </p:pic>
      <p:pic>
        <p:nvPicPr>
          <p:cNvPr id="5" name="Объект 58">
            <a:extLst>
              <a:ext uri="{FF2B5EF4-FFF2-40B4-BE49-F238E27FC236}">
                <a16:creationId xmlns:a16="http://schemas.microsoft.com/office/drawing/2014/main" id="{80DD7D29-8EC5-FDDB-80A9-DE2C9BD301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20" y="4227829"/>
            <a:ext cx="3812999" cy="18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8610E-A29E-C2F0-ED40-12234630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pc="5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КАРТА</a:t>
            </a:r>
            <a:br>
              <a:rPr lang="ru-RU" sz="3200" spc="5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31DD2A-70CF-5908-5067-55A1F7241C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wordArtVert">
            <a:normAutofit/>
          </a:bodyPr>
          <a:lstStyle/>
          <a:p>
            <a:r>
              <a:rPr lang="ru-RU" sz="1600" b="1" spc="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60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4DB135-C76C-0E9C-A6F6-5158CC0EB9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9216" y="2096243"/>
            <a:ext cx="5023315" cy="3441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6CD6B6-66FF-BC0F-5D08-22D4268F7EFC}"/>
              </a:ext>
            </a:extLst>
          </p:cNvPr>
          <p:cNvSpPr txBox="1"/>
          <p:nvPr/>
        </p:nvSpPr>
        <p:spPr>
          <a:xfrm>
            <a:off x="7317740" y="2263894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реактивность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523C0-C3A5-F7C4-C696-9A7070792198}"/>
              </a:ext>
            </a:extLst>
          </p:cNvPr>
          <p:cNvSpPr txBox="1"/>
          <p:nvPr/>
        </p:nvSpPr>
        <p:spPr>
          <a:xfrm>
            <a:off x="7034332" y="2601709"/>
            <a:ext cx="193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А </a:t>
            </a:r>
            <a:r>
              <a:rPr lang="ru-RU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ктивность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F3E20-0F57-681E-427B-422DF8628103}"/>
              </a:ext>
            </a:extLst>
          </p:cNvPr>
          <p:cNvSpPr txBox="1"/>
          <p:nvPr/>
        </p:nvSpPr>
        <p:spPr>
          <a:xfrm>
            <a:off x="6942652" y="2968506"/>
            <a:ext cx="16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Р </a:t>
            </a:r>
            <a:r>
              <a:rPr lang="ru-RU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8051D-71B2-250C-990B-187560E380AE}"/>
              </a:ext>
            </a:extLst>
          </p:cNvPr>
          <p:cNvSpPr txBox="1"/>
          <p:nvPr/>
        </p:nvSpPr>
        <p:spPr>
          <a:xfrm>
            <a:off x="6826075" y="3345907"/>
            <a:ext cx="213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Т </a:t>
            </a:r>
            <a:r>
              <a:rPr lang="ru-RU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ворчество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63500" dist="50800" sx="1000" sy="1000" algn="ctr" rotWithShape="0">
                  <a:srgbClr val="000000"/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12103-9195-2153-A5A1-EBAEE3E17A02}"/>
              </a:ext>
            </a:extLst>
          </p:cNvPr>
          <p:cNvSpPr txBox="1"/>
          <p:nvPr/>
        </p:nvSpPr>
        <p:spPr>
          <a:xfrm>
            <a:off x="6884875" y="3760047"/>
            <a:ext cx="207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</a:t>
            </a:r>
            <a:r>
              <a:rPr lang="ru-RU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ктуальность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27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DABD5-7290-EA1F-FE91-884F6392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 как навык будущего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2AF4A2-B754-F35D-D3C6-18743B57BD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3554" y="1960562"/>
            <a:ext cx="4596765" cy="40033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4" name="Объект 23">
            <a:extLst>
              <a:ext uri="{FF2B5EF4-FFF2-40B4-BE49-F238E27FC236}">
                <a16:creationId xmlns:a16="http://schemas.microsoft.com/office/drawing/2014/main" id="{C25FB40C-6A81-A3A4-EE8A-0D10D5116B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6589" y="1960562"/>
            <a:ext cx="4068265" cy="2087563"/>
          </a:xfrm>
          <a:prstGeom prst="rect">
            <a:avLst/>
          </a:prstGeom>
        </p:spPr>
      </p:pic>
      <p:pic>
        <p:nvPicPr>
          <p:cNvPr id="5" name="Объект 18">
            <a:extLst>
              <a:ext uri="{FF2B5EF4-FFF2-40B4-BE49-F238E27FC236}">
                <a16:creationId xmlns:a16="http://schemas.microsoft.com/office/drawing/2014/main" id="{C3E92C1C-6537-5A37-2047-DAA637BA31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9" y="4154933"/>
            <a:ext cx="4068265" cy="18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18601-0730-5571-3447-0215FE39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ECA034-1E83-5584-55AC-A705989F2B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02" y="2011679"/>
            <a:ext cx="4261298" cy="40418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211D19-6DC0-757D-7FD4-7E8E83F802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83" y="1878168"/>
            <a:ext cx="3402937" cy="19802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77A531-EF81-AEDE-713B-720B25EE20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6705" y="3302779"/>
            <a:ext cx="2164492" cy="34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436E7-BB50-EC55-1EDC-03DA4854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инициатива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E455FF-54DF-DC5B-2A6E-01104B7BD5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699" y="2149442"/>
            <a:ext cx="3513262" cy="16395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72B45-B579-F10E-88BD-BBF5F26193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6041" y="1996469"/>
            <a:ext cx="3513262" cy="1792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74677-14EE-0E68-C63D-505B987F9C3A}"/>
              </a:ext>
            </a:extLst>
          </p:cNvPr>
          <p:cNvSpPr txBox="1"/>
          <p:nvPr/>
        </p:nvSpPr>
        <p:spPr>
          <a:xfrm>
            <a:off x="1259840" y="4084700"/>
            <a:ext cx="513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 инициатива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800" b="0" i="0" dirty="0">
                <a:solidFill>
                  <a:srgbClr val="003E8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целеустремленная деятельность, инициированная самим </a:t>
            </a:r>
            <a:r>
              <a:rPr lang="ru-RU" sz="1800" i="0" dirty="0">
                <a:solidFill>
                  <a:srgbClr val="003E8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ребенком, </a:t>
            </a:r>
            <a:r>
              <a:rPr lang="ru-RU" sz="1800" b="0" i="0" dirty="0">
                <a:solidFill>
                  <a:srgbClr val="003E8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изменения своего положения и позиции в обществе, на удовлетворение своих интересов и прав, решение собственных проблем, а так же самосовершенствование и развития. </a:t>
            </a:r>
            <a:endParaRPr lang="ru-RU" sz="1800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F4905-8EE9-065C-82A7-D0C83E63D402}"/>
              </a:ext>
            </a:extLst>
          </p:cNvPr>
          <p:cNvSpPr txBox="1"/>
          <p:nvPr/>
        </p:nvSpPr>
        <p:spPr>
          <a:xfrm>
            <a:off x="6850380" y="4208195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3E8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 свободной самостоятельной деятельности </a:t>
            </a:r>
            <a:r>
              <a:rPr lang="ru-RU" sz="1800" i="0" dirty="0">
                <a:solidFill>
                  <a:srgbClr val="003E8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 </a:t>
            </a:r>
            <a:r>
              <a:rPr lang="ru-RU" sz="1800" b="0" i="0" dirty="0">
                <a:solidFill>
                  <a:srgbClr val="003E8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и интересам.</a:t>
            </a:r>
          </a:p>
        </p:txBody>
      </p:sp>
    </p:spTree>
    <p:extLst>
      <p:ext uri="{BB962C8B-B14F-4D97-AF65-F5344CB8AC3E}">
        <p14:creationId xmlns:p14="http://schemas.microsoft.com/office/powerpoint/2010/main" val="14798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3DC7C-20DB-7435-0CC7-CB671927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5A031-80D0-CE65-B824-A71479BA474A}"/>
              </a:ext>
            </a:extLst>
          </p:cNvPr>
          <p:cNvSpPr txBox="1"/>
          <p:nvPr/>
        </p:nvSpPr>
        <p:spPr>
          <a:xfrm>
            <a:off x="1524000" y="2204720"/>
            <a:ext cx="7627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 и творческих способностей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подойти к ситуации с разных сторон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E035F32-3EEA-3D48-9AF3-C0ABE5AA1E94}"/>
              </a:ext>
            </a:extLst>
          </p:cNvPr>
          <p:cNvGrpSpPr/>
          <p:nvPr/>
        </p:nvGrpSpPr>
        <p:grpSpPr>
          <a:xfrm>
            <a:off x="3200401" y="3378984"/>
            <a:ext cx="7854454" cy="2173766"/>
            <a:chOff x="1034342" y="0"/>
            <a:chExt cx="5349689" cy="2073734"/>
          </a:xfrm>
        </p:grpSpPr>
        <p:sp>
          <p:nvSpPr>
            <p:cNvPr id="6" name="Стрелка: пятиугольник 5">
              <a:extLst>
                <a:ext uri="{FF2B5EF4-FFF2-40B4-BE49-F238E27FC236}">
                  <a16:creationId xmlns:a16="http://schemas.microsoft.com/office/drawing/2014/main" id="{9F04BE35-DF3D-ACF6-F2E2-5B1814702313}"/>
                </a:ext>
              </a:extLst>
            </p:cNvPr>
            <p:cNvSpPr/>
            <p:nvPr/>
          </p:nvSpPr>
          <p:spPr>
            <a:xfrm rot="10800000">
              <a:off x="1034342" y="0"/>
              <a:ext cx="5349689" cy="207373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: пятиугольник 4">
              <a:extLst>
                <a:ext uri="{FF2B5EF4-FFF2-40B4-BE49-F238E27FC236}">
                  <a16:creationId xmlns:a16="http://schemas.microsoft.com/office/drawing/2014/main" id="{5D30D6AA-BC3A-F511-06D5-BB7F9F274C07}"/>
                </a:ext>
              </a:extLst>
            </p:cNvPr>
            <p:cNvSpPr txBox="1"/>
            <p:nvPr/>
          </p:nvSpPr>
          <p:spPr>
            <a:xfrm rot="21600000">
              <a:off x="1552775" y="0"/>
              <a:ext cx="4831256" cy="2073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59" tIns="68580" rIns="128016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Критическое мышление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Коммуникативность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Командная работа</a:t>
              </a:r>
              <a:endParaRPr lang="ru-RU" kern="1200" dirty="0"/>
            </a:p>
          </p:txBody>
        </p:sp>
      </p:grpSp>
      <p:sp>
        <p:nvSpPr>
          <p:cNvPr id="8" name="Овал 7">
            <a:extLst>
              <a:ext uri="{FF2B5EF4-FFF2-40B4-BE49-F238E27FC236}">
                <a16:creationId xmlns:a16="http://schemas.microsoft.com/office/drawing/2014/main" id="{A73E0E69-74F4-14A6-FFC0-C01DD671D707}"/>
              </a:ext>
            </a:extLst>
          </p:cNvPr>
          <p:cNvSpPr/>
          <p:nvPr/>
        </p:nvSpPr>
        <p:spPr>
          <a:xfrm>
            <a:off x="1451579" y="3378984"/>
            <a:ext cx="2714021" cy="2173766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7371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E3D77-D706-0AA9-3EB4-F9493A44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E354A2F-A187-84CD-793B-EF0832061B82}"/>
              </a:ext>
            </a:extLst>
          </p:cNvPr>
          <p:cNvGrpSpPr/>
          <p:nvPr/>
        </p:nvGrpSpPr>
        <p:grpSpPr>
          <a:xfrm>
            <a:off x="1749750" y="1997477"/>
            <a:ext cx="2902149" cy="1731144"/>
            <a:chOff x="108007" y="168739"/>
            <a:chExt cx="2902148" cy="17412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F19FFD0-9819-1601-4244-26B596FAA490}"/>
                </a:ext>
              </a:extLst>
            </p:cNvPr>
            <p:cNvSpPr/>
            <p:nvPr/>
          </p:nvSpPr>
          <p:spPr>
            <a:xfrm>
              <a:off x="108007" y="168739"/>
              <a:ext cx="2902148" cy="174128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2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0A0200-2A64-866E-86F2-6C923B2728FF}"/>
                </a:ext>
              </a:extLst>
            </p:cNvPr>
            <p:cNvSpPr txBox="1"/>
            <p:nvPr/>
          </p:nvSpPr>
          <p:spPr>
            <a:xfrm>
              <a:off x="108007" y="168739"/>
              <a:ext cx="2902148" cy="1741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0" kern="1200" cap="none" spc="0" dirty="0">
                  <a:ln w="900" cmpd="sng"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Запоминание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3806CC4-84A5-A7C0-BAB5-DBC7EC54F6C4}"/>
              </a:ext>
            </a:extLst>
          </p:cNvPr>
          <p:cNvGrpSpPr/>
          <p:nvPr/>
        </p:nvGrpSpPr>
        <p:grpSpPr>
          <a:xfrm>
            <a:off x="6828833" y="1997478"/>
            <a:ext cx="2902148" cy="1802165"/>
            <a:chOff x="3193851" y="198225"/>
            <a:chExt cx="2902148" cy="17412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F731333-47A4-0C24-676E-4A170F0302F5}"/>
                </a:ext>
              </a:extLst>
            </p:cNvPr>
            <p:cNvSpPr/>
            <p:nvPr/>
          </p:nvSpPr>
          <p:spPr>
            <a:xfrm>
              <a:off x="3193851" y="198225"/>
              <a:ext cx="2902148" cy="174128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2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19F3FC-40BD-1107-460D-F57AE945DD8D}"/>
                </a:ext>
              </a:extLst>
            </p:cNvPr>
            <p:cNvSpPr txBox="1"/>
            <p:nvPr/>
          </p:nvSpPr>
          <p:spPr>
            <a:xfrm>
              <a:off x="3193851" y="198225"/>
              <a:ext cx="2902148" cy="1741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0" kern="1200" cap="none" spc="50" dirty="0">
                  <a:ln w="13500"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Воспроизведение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D7F088B-0E11-59ED-11D1-7F2B3881A87F}"/>
              </a:ext>
            </a:extLst>
          </p:cNvPr>
          <p:cNvGrpSpPr/>
          <p:nvPr/>
        </p:nvGrpSpPr>
        <p:grpSpPr>
          <a:xfrm>
            <a:off x="1749751" y="4133602"/>
            <a:ext cx="2902148" cy="1741289"/>
            <a:chOff x="131689" y="2176010"/>
            <a:chExt cx="2902148" cy="17412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C29AA82-01F4-CD39-04C5-315BAE08FD23}"/>
                </a:ext>
              </a:extLst>
            </p:cNvPr>
            <p:cNvSpPr/>
            <p:nvPr/>
          </p:nvSpPr>
          <p:spPr>
            <a:xfrm>
              <a:off x="131689" y="2176010"/>
              <a:ext cx="2902148" cy="174128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10A582-B8EF-AF14-3C62-80B8DF7248D1}"/>
                </a:ext>
              </a:extLst>
            </p:cNvPr>
            <p:cNvSpPr txBox="1"/>
            <p:nvPr/>
          </p:nvSpPr>
          <p:spPr>
            <a:xfrm>
              <a:off x="131689" y="2176010"/>
              <a:ext cx="2902148" cy="1741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0" kern="1200" cap="none" spc="50" dirty="0">
                  <a:ln w="13500"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Текстовый материал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9660D3D-A2DA-57BA-DADE-229637B0A75D}"/>
              </a:ext>
            </a:extLst>
          </p:cNvPr>
          <p:cNvGrpSpPr/>
          <p:nvPr/>
        </p:nvGrpSpPr>
        <p:grpSpPr>
          <a:xfrm>
            <a:off x="6828833" y="4149028"/>
            <a:ext cx="2902148" cy="1741289"/>
            <a:chOff x="3193851" y="2212026"/>
            <a:chExt cx="2902148" cy="17412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C9C601D-972F-8E78-4BF5-D01C576F07A9}"/>
                </a:ext>
              </a:extLst>
            </p:cNvPr>
            <p:cNvSpPr/>
            <p:nvPr/>
          </p:nvSpPr>
          <p:spPr>
            <a:xfrm>
              <a:off x="3193851" y="2212026"/>
              <a:ext cx="2902148" cy="174128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9F1CC1-DD71-78A9-AD75-EC43799B4800}"/>
                </a:ext>
              </a:extLst>
            </p:cNvPr>
            <p:cNvSpPr txBox="1"/>
            <p:nvPr/>
          </p:nvSpPr>
          <p:spPr>
            <a:xfrm>
              <a:off x="3193851" y="2212026"/>
              <a:ext cx="2902148" cy="1741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0" kern="1200" cap="none" spc="50" dirty="0">
                  <a:ln w="13500"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Осмысление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4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259AD-FF8A-3D82-300A-A4FF5B24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0F684E2-EFA8-EBF8-4C44-FA1416573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155325"/>
              </p:ext>
            </p:extLst>
          </p:nvPr>
        </p:nvGraphicFramePr>
        <p:xfrm>
          <a:off x="1704512" y="941033"/>
          <a:ext cx="8726749" cy="476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46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F16B4-CE0D-85C7-FA9A-27225ED3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07999"/>
            <a:ext cx="9603275" cy="1345756"/>
          </a:xfrm>
        </p:spPr>
        <p:txBody>
          <a:bodyPr/>
          <a:lstStyle/>
          <a:p>
            <a:pPr algn="ctr"/>
            <a: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Полезные свойства интеллект-карт</a:t>
            </a:r>
            <a:b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 descr="Head with Gears">
            <a:extLst>
              <a:ext uri="{FF2B5EF4-FFF2-40B4-BE49-F238E27FC236}">
                <a16:creationId xmlns:a16="http://schemas.microsoft.com/office/drawing/2014/main" id="{35D55BF3-CB43-DEB0-3088-1CFDDF26AB11}"/>
              </a:ext>
            </a:extLst>
          </p:cNvPr>
          <p:cNvSpPr/>
          <p:nvPr/>
        </p:nvSpPr>
        <p:spPr>
          <a:xfrm>
            <a:off x="4790245" y="1237830"/>
            <a:ext cx="1939774" cy="166438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Прямоугольник 3" descr="Wind Chime">
            <a:extLst>
              <a:ext uri="{FF2B5EF4-FFF2-40B4-BE49-F238E27FC236}">
                <a16:creationId xmlns:a16="http://schemas.microsoft.com/office/drawing/2014/main" id="{CD3DAE6C-A700-CDBC-84F7-9CF03D47041C}"/>
              </a:ext>
            </a:extLst>
          </p:cNvPr>
          <p:cNvSpPr/>
          <p:nvPr/>
        </p:nvSpPr>
        <p:spPr>
          <a:xfrm>
            <a:off x="1451579" y="2284271"/>
            <a:ext cx="936104" cy="9001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рямоугольник 4" descr="Лампочка">
            <a:extLst>
              <a:ext uri="{FF2B5EF4-FFF2-40B4-BE49-F238E27FC236}">
                <a16:creationId xmlns:a16="http://schemas.microsoft.com/office/drawing/2014/main" id="{AB71C8FD-19E5-E737-1DCC-E3B8959E5B8A}"/>
              </a:ext>
            </a:extLst>
          </p:cNvPr>
          <p:cNvSpPr/>
          <p:nvPr/>
        </p:nvSpPr>
        <p:spPr>
          <a:xfrm>
            <a:off x="5292080" y="2949063"/>
            <a:ext cx="936104" cy="65293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 descr="Книги">
            <a:extLst>
              <a:ext uri="{FF2B5EF4-FFF2-40B4-BE49-F238E27FC236}">
                <a16:creationId xmlns:a16="http://schemas.microsoft.com/office/drawing/2014/main" id="{D0B9B9DD-7FDB-4F31-0306-22A9894198A4}"/>
              </a:ext>
            </a:extLst>
          </p:cNvPr>
          <p:cNvSpPr/>
          <p:nvPr/>
        </p:nvSpPr>
        <p:spPr>
          <a:xfrm>
            <a:off x="3502463" y="3940166"/>
            <a:ext cx="740511" cy="65530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 descr="Флажок">
            <a:extLst>
              <a:ext uri="{FF2B5EF4-FFF2-40B4-BE49-F238E27FC236}">
                <a16:creationId xmlns:a16="http://schemas.microsoft.com/office/drawing/2014/main" id="{E8D57012-F800-A021-B816-12B7B4D6510D}"/>
              </a:ext>
            </a:extLst>
          </p:cNvPr>
          <p:cNvSpPr/>
          <p:nvPr/>
        </p:nvSpPr>
        <p:spPr>
          <a:xfrm>
            <a:off x="9691623" y="2510419"/>
            <a:ext cx="544918" cy="54491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 descr="Хлопушка">
            <a:extLst>
              <a:ext uri="{FF2B5EF4-FFF2-40B4-BE49-F238E27FC236}">
                <a16:creationId xmlns:a16="http://schemas.microsoft.com/office/drawing/2014/main" id="{3BBE4E1F-8FA1-552A-2C9D-6F5BA95A3A71}"/>
              </a:ext>
            </a:extLst>
          </p:cNvPr>
          <p:cNvSpPr/>
          <p:nvPr/>
        </p:nvSpPr>
        <p:spPr>
          <a:xfrm>
            <a:off x="8396800" y="3941353"/>
            <a:ext cx="544918" cy="544918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E56E6-2D61-34C2-C48B-791DF3063544}"/>
              </a:ext>
            </a:extLst>
          </p:cNvPr>
          <p:cNvSpPr txBox="1"/>
          <p:nvPr/>
        </p:nvSpPr>
        <p:spPr>
          <a:xfrm>
            <a:off x="1018713" y="3324273"/>
            <a:ext cx="6103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0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запоминаемость</a:t>
            </a:r>
            <a:endParaRPr lang="en-US" sz="2000" dirty="0">
              <a:solidFill>
                <a:srgbClr val="F26F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74B7E-DBE2-8653-9463-DD185358709C}"/>
              </a:ext>
            </a:extLst>
          </p:cNvPr>
          <p:cNvSpPr txBox="1"/>
          <p:nvPr/>
        </p:nvSpPr>
        <p:spPr>
          <a:xfrm>
            <a:off x="5069889" y="3648841"/>
            <a:ext cx="6103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sz="2000" dirty="0">
              <a:solidFill>
                <a:srgbClr val="F26F2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6D5E60-B805-770C-65E8-AF28C6867B12}"/>
              </a:ext>
            </a:extLst>
          </p:cNvPr>
          <p:cNvSpPr txBox="1"/>
          <p:nvPr/>
        </p:nvSpPr>
        <p:spPr>
          <a:xfrm>
            <a:off x="3176485" y="4778783"/>
            <a:ext cx="6103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0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</a:t>
            </a:r>
            <a:endParaRPr lang="en-US" sz="2000" dirty="0">
              <a:solidFill>
                <a:srgbClr val="F26F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A42BC9-93C8-745E-F02B-5DDE7F85C427}"/>
              </a:ext>
            </a:extLst>
          </p:cNvPr>
          <p:cNvSpPr txBox="1"/>
          <p:nvPr/>
        </p:nvSpPr>
        <p:spPr>
          <a:xfrm>
            <a:off x="8941718" y="3133253"/>
            <a:ext cx="6103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0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</a:t>
            </a:r>
            <a:endParaRPr lang="en-US" sz="2000" dirty="0">
              <a:solidFill>
                <a:srgbClr val="F26F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458EF5-5785-2897-5688-1CBDADD36C86}"/>
              </a:ext>
            </a:extLst>
          </p:cNvPr>
          <p:cNvSpPr txBox="1"/>
          <p:nvPr/>
        </p:nvSpPr>
        <p:spPr>
          <a:xfrm>
            <a:off x="7605447" y="4532562"/>
            <a:ext cx="7523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0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пересмотра</a:t>
            </a:r>
            <a:br>
              <a:rPr lang="ru-RU" sz="20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26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дополнения</a:t>
            </a:r>
            <a:endParaRPr lang="en-US" sz="2000" dirty="0">
              <a:solidFill>
                <a:srgbClr val="F26F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9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D0FE9F-2DEF-381A-D78C-7CE817D4B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38" y="162560"/>
            <a:ext cx="4409341" cy="575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Объект 6">
            <a:extLst>
              <a:ext uri="{FF2B5EF4-FFF2-40B4-BE49-F238E27FC236}">
                <a16:creationId xmlns:a16="http://schemas.microsoft.com/office/drawing/2014/main" id="{EC4073F1-8E45-3CBF-F45B-C6BB9EB798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7286596" y="2277717"/>
            <a:ext cx="3962397" cy="330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33FB9-1F88-ABF7-D1BF-D1C16BF9118E}"/>
              </a:ext>
            </a:extLst>
          </p:cNvPr>
          <p:cNvSpPr txBox="1"/>
          <p:nvPr/>
        </p:nvSpPr>
        <p:spPr>
          <a:xfrm>
            <a:off x="7488758" y="844059"/>
            <a:ext cx="6103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«Весна»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25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D346F5-EC3E-C43F-0CBE-B30D0B6747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320" y="274320"/>
            <a:ext cx="4325942" cy="562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7">
            <a:extLst>
              <a:ext uri="{FF2B5EF4-FFF2-40B4-BE49-F238E27FC236}">
                <a16:creationId xmlns:a16="http://schemas.microsoft.com/office/drawing/2014/main" id="{A6D57805-D3A1-5122-1342-2364D7DBA7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39" y="1966790"/>
            <a:ext cx="4318000" cy="373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C6D57-B5BB-B241-9C63-2750E6D73907}"/>
              </a:ext>
            </a:extLst>
          </p:cNvPr>
          <p:cNvSpPr txBox="1"/>
          <p:nvPr/>
        </p:nvSpPr>
        <p:spPr>
          <a:xfrm>
            <a:off x="6829739" y="848975"/>
            <a:ext cx="6103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сказкам А.С. Пушкина»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932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76995C-BC5D-F19D-8720-21C2CBE2BC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980" y="477520"/>
            <a:ext cx="4357180" cy="524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6">
            <a:extLst>
              <a:ext uri="{FF2B5EF4-FFF2-40B4-BE49-F238E27FC236}">
                <a16:creationId xmlns:a16="http://schemas.microsoft.com/office/drawing/2014/main" id="{51E34EB9-7FFA-6630-E1E4-1157FDF0C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80" y="2052320"/>
            <a:ext cx="3620740" cy="339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E80E8-EEBC-CF5A-9509-03B6132C4834}"/>
              </a:ext>
            </a:extLst>
          </p:cNvPr>
          <p:cNvSpPr txBox="1"/>
          <p:nvPr/>
        </p:nvSpPr>
        <p:spPr>
          <a:xfrm>
            <a:off x="7459756" y="827191"/>
            <a:ext cx="6103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«Народы мира»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421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B0A78E-9D8D-ECB3-AE5B-900B0EB2BF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12" y="254000"/>
            <a:ext cx="4225190" cy="56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6">
            <a:extLst>
              <a:ext uri="{FF2B5EF4-FFF2-40B4-BE49-F238E27FC236}">
                <a16:creationId xmlns:a16="http://schemas.microsoft.com/office/drawing/2014/main" id="{9A8C8975-F469-C3D9-6822-46C693AD4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9099" y="2092960"/>
            <a:ext cx="4225189" cy="358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AC9AD6-9602-0BF3-5285-787DBDB18327}"/>
              </a:ext>
            </a:extLst>
          </p:cNvPr>
          <p:cNvSpPr txBox="1"/>
          <p:nvPr/>
        </p:nvSpPr>
        <p:spPr>
          <a:xfrm>
            <a:off x="6829099" y="918532"/>
            <a:ext cx="6103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в деревне»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664768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154</TotalTime>
  <Words>360</Words>
  <Application>Microsoft Office PowerPoint</Application>
  <PresentationFormat>Широкоэкранный</PresentationFormat>
  <Paragraphs>83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Gill Sans MT</vt:lpstr>
      <vt:lpstr>Times New Roman</vt:lpstr>
      <vt:lpstr>Wingdings</vt:lpstr>
      <vt:lpstr>Галерея</vt:lpstr>
      <vt:lpstr>Государственное бюджетное дошкольное образовательное учреждение детский сад №87 Красносельского района г. Санкт-Петербурга </vt:lpstr>
      <vt:lpstr>ИНТЕЛЛЕКТ КАРТА </vt:lpstr>
      <vt:lpstr>  </vt:lpstr>
      <vt:lpstr>Презентация PowerPoint</vt:lpstr>
      <vt:lpstr>Полезные свойства интеллект-карт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Подача информации с использованием интеллект-карт позволяет:</vt:lpstr>
      <vt:lpstr>ДРУДЛЫ </vt:lpstr>
      <vt:lpstr>Найти множество ответов  на единственно возможный ответ</vt:lpstr>
      <vt:lpstr>Формы организации образовательного процесса</vt:lpstr>
      <vt:lpstr>Предлагаемые решения</vt:lpstr>
      <vt:lpstr>Креативность как навык будущего</vt:lpstr>
      <vt:lpstr>Креативность как навык будущего</vt:lpstr>
      <vt:lpstr>Проектная деятельность</vt:lpstr>
      <vt:lpstr>Детская инициатива</vt:lpstr>
      <vt:lpstr>Планируемый результат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№87 Красносельского района г. Санкт-Петербурга </dc:title>
  <dc:creator>Ксения</dc:creator>
  <cp:lastModifiedBy>Ксения</cp:lastModifiedBy>
  <cp:revision>3</cp:revision>
  <dcterms:created xsi:type="dcterms:W3CDTF">2023-03-30T16:12:09Z</dcterms:created>
  <dcterms:modified xsi:type="dcterms:W3CDTF">2023-03-30T18:52:30Z</dcterms:modified>
</cp:coreProperties>
</file>