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2"/>
  </p:notesMasterIdLst>
  <p:sldIdLst>
    <p:sldId id="269" r:id="rId2"/>
    <p:sldId id="257" r:id="rId3"/>
    <p:sldId id="259" r:id="rId4"/>
    <p:sldId id="258" r:id="rId5"/>
    <p:sldId id="256" r:id="rId6"/>
    <p:sldId id="266" r:id="rId7"/>
    <p:sldId id="260" r:id="rId8"/>
    <p:sldId id="265" r:id="rId9"/>
    <p:sldId id="261" r:id="rId10"/>
    <p:sldId id="267" r:id="rId11"/>
    <p:sldId id="262" r:id="rId12"/>
    <p:sldId id="277" r:id="rId13"/>
    <p:sldId id="274" r:id="rId14"/>
    <p:sldId id="279" r:id="rId15"/>
    <p:sldId id="278" r:id="rId16"/>
    <p:sldId id="280" r:id="rId17"/>
    <p:sldId id="268" r:id="rId18"/>
    <p:sldId id="263" r:id="rId19"/>
    <p:sldId id="281" r:id="rId20"/>
    <p:sldId id="27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63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21C1C-413B-447E-83CF-FA16573D263E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B6856-F6F9-4F33-977D-D9079CB766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46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B6856-F6F9-4F33-977D-D9079CB7665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75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281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1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224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576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014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233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490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165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52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608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77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55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65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422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61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82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256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281BF87-DDB4-4967-9B98-755BB7A35C93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E3F42-2DEA-4308-8F41-16CA0B1BD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1932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2.jp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0" Type="http://schemas.openxmlformats.org/officeDocument/2006/relationships/audio" Target="../media/media6.mp3"/><Relationship Id="rId4" Type="http://schemas.microsoft.com/office/2007/relationships/media" Target="../media/media2.mp3"/><Relationship Id="rId9" Type="http://schemas.microsoft.com/office/2007/relationships/media" Target="../media/media6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dirty="0"/>
              <a:t/>
            </a:r>
            <a:br>
              <a:rPr lang="ru-RU" sz="1800" b="1" dirty="0"/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Животные Севера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293" y="2163651"/>
            <a:ext cx="8946541" cy="4323413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Цель: </a:t>
            </a:r>
            <a:r>
              <a:rPr lang="ru-RU" dirty="0"/>
              <a:t>Сенсорное развитие детей через экспериментирование.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marL="0" indent="0" algn="just">
              <a:buNone/>
            </a:pPr>
            <a:endParaRPr lang="ru-RU" dirty="0" smtClean="0"/>
          </a:p>
          <a:p>
            <a:pPr algn="just"/>
            <a:endParaRPr lang="ru-RU" dirty="0"/>
          </a:p>
          <a:p>
            <a:pPr marL="0" indent="0" algn="r">
              <a:buNone/>
            </a:pPr>
            <a:r>
              <a:rPr lang="ru-RU" b="1" i="1" dirty="0"/>
              <a:t>Подготовила </a:t>
            </a:r>
          </a:p>
          <a:p>
            <a:pPr marL="0" indent="0" algn="r">
              <a:buNone/>
            </a:pPr>
            <a:r>
              <a:rPr lang="ru-RU" b="1" i="1" dirty="0" smtClean="0"/>
              <a:t>Воспитатель: Гроза </a:t>
            </a:r>
            <a:r>
              <a:rPr lang="ru-RU" b="1" i="1" dirty="0"/>
              <a:t>Л.Н.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2238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86" y="144408"/>
            <a:ext cx="2321122" cy="6508640"/>
          </a:xfrm>
        </p:spPr>
        <p:txBody>
          <a:bodyPr>
            <a:normAutofit/>
          </a:bodyPr>
          <a:lstStyle/>
          <a:p>
            <a:r>
              <a:rPr lang="ru-RU" sz="2400" dirty="0"/>
              <a:t>Живет в краю холода, снега и льда,</a:t>
            </a:r>
            <a:br>
              <a:rPr lang="ru-RU" sz="2400" dirty="0"/>
            </a:br>
            <a:r>
              <a:rPr lang="ru-RU" sz="2400" dirty="0"/>
              <a:t>Ему не </a:t>
            </a:r>
            <a:r>
              <a:rPr lang="ru-RU" sz="2400" dirty="0" smtClean="0"/>
              <a:t>страшна </a:t>
            </a:r>
            <a:r>
              <a:rPr lang="ru-RU" sz="2400" dirty="0"/>
              <a:t>ледяная вода,</a:t>
            </a:r>
            <a:br>
              <a:rPr lang="ru-RU" sz="2400" dirty="0"/>
            </a:br>
            <a:r>
              <a:rPr lang="ru-RU" sz="2400" dirty="0"/>
              <a:t>Не ленится рыбку ловить каждый день,</a:t>
            </a:r>
            <a:br>
              <a:rPr lang="ru-RU" sz="2400" dirty="0"/>
            </a:br>
            <a:r>
              <a:rPr lang="ru-RU" sz="2400" dirty="0"/>
              <a:t>Зовется животное это…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08" y="0"/>
            <a:ext cx="9757892" cy="6858000"/>
          </a:xfrm>
        </p:spPr>
      </p:pic>
    </p:spTree>
    <p:extLst>
      <p:ext uri="{BB962C8B-B14F-4D97-AF65-F5344CB8AC3E}">
        <p14:creationId xmlns:p14="http://schemas.microsoft.com/office/powerpoint/2010/main" val="9980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853248"/>
          </a:xfrm>
        </p:spPr>
        <p:txBody>
          <a:bodyPr/>
          <a:lstStyle/>
          <a:p>
            <a:pPr algn="ctr"/>
            <a:r>
              <a:rPr lang="ru-RU" dirty="0" smtClean="0"/>
              <a:t>Тюлень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72732"/>
            <a:ext cx="12192000" cy="6085268"/>
          </a:xfrm>
        </p:spPr>
      </p:pic>
    </p:spTree>
    <p:extLst>
      <p:ext uri="{BB962C8B-B14F-4D97-AF65-F5344CB8AC3E}">
        <p14:creationId xmlns:p14="http://schemas.microsoft.com/office/powerpoint/2010/main" val="21035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184" y="497835"/>
            <a:ext cx="1854558" cy="5862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Днём спит, ночью летает,</a:t>
            </a:r>
            <a:br>
              <a:rPr lang="ru-RU" sz="2400" dirty="0"/>
            </a:br>
            <a:r>
              <a:rPr lang="ru-RU" sz="2400" dirty="0"/>
              <a:t>Ухает, людей пугает.</a:t>
            </a:r>
            <a:br>
              <a:rPr lang="ru-RU" sz="2400" dirty="0"/>
            </a:br>
            <a:r>
              <a:rPr lang="ru-RU" sz="2400" dirty="0"/>
              <a:t>В темноте горят глаза –</a:t>
            </a:r>
            <a:br>
              <a:rPr lang="ru-RU" sz="2400" dirty="0"/>
            </a:br>
            <a:r>
              <a:rPr lang="ru-RU" sz="2400" dirty="0"/>
              <a:t>Всем мышам она гроза.</a:t>
            </a: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41" y="0"/>
            <a:ext cx="10144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0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93184"/>
            <a:ext cx="9404723" cy="669702"/>
          </a:xfrm>
        </p:spPr>
        <p:txBody>
          <a:bodyPr/>
          <a:lstStyle/>
          <a:p>
            <a:pPr algn="ctr"/>
            <a:r>
              <a:rPr lang="ru-RU" dirty="0" smtClean="0"/>
              <a:t>Полярная сова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862886"/>
            <a:ext cx="12192000" cy="599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5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shred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6111" y="452718"/>
            <a:ext cx="1839511" cy="6270054"/>
          </a:xfrm>
        </p:spPr>
        <p:txBody>
          <a:bodyPr/>
          <a:lstStyle/>
          <a:p>
            <a:r>
              <a:rPr lang="ru-RU" sz="2400" dirty="0" smtClean="0"/>
              <a:t>В тундре белый лис гуляет, мышек маленьких пугает. Очень хитрый он ловец. </a:t>
            </a:r>
            <a:br>
              <a:rPr lang="ru-RU" sz="2400" dirty="0" smtClean="0"/>
            </a:br>
            <a:r>
              <a:rPr lang="ru-RU" sz="2400" dirty="0" smtClean="0"/>
              <a:t>Как зовут его?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622" y="0"/>
            <a:ext cx="9706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1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772732"/>
          </a:xfrm>
        </p:spPr>
        <p:txBody>
          <a:bodyPr/>
          <a:lstStyle/>
          <a:p>
            <a:pPr algn="ctr"/>
            <a:r>
              <a:rPr lang="ru-RU" dirty="0" smtClean="0"/>
              <a:t>Песец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2730"/>
            <a:ext cx="12192000" cy="608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5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2316" y="588540"/>
            <a:ext cx="913608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Физкультминутка 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«О севере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По ледяной пустыне медведица идет.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За нею медвежата торопятся вперед.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Трещит мороз жестокий,   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Повсюду снег и лед.     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По полынье холодной за нерпой морж плывет.    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Бегут, спешат олени, им виден путь едва     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Над ними тихо кружит полярная сова.</a:t>
            </a:r>
          </a:p>
        </p:txBody>
      </p:sp>
    </p:spTree>
    <p:extLst>
      <p:ext uri="{BB962C8B-B14F-4D97-AF65-F5344CB8AC3E}">
        <p14:creationId xmlns:p14="http://schemas.microsoft.com/office/powerpoint/2010/main" val="35690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408" y="223235"/>
            <a:ext cx="1735576" cy="641404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Братья, сестры бурым мишкам,</a:t>
            </a:r>
            <a:br>
              <a:rPr lang="ru-RU" sz="2400" dirty="0" smtClean="0"/>
            </a:br>
            <a:r>
              <a:rPr lang="ru-RU" sz="2400" dirty="0" smtClean="0"/>
              <a:t>Но не любят мед и шишки,</a:t>
            </a:r>
            <a:br>
              <a:rPr lang="ru-RU" sz="2400" dirty="0" smtClean="0"/>
            </a:br>
            <a:r>
              <a:rPr lang="ru-RU" sz="2400" dirty="0" smtClean="0"/>
              <a:t>Моржи, тюлени им соседи</a:t>
            </a:r>
            <a:br>
              <a:rPr lang="ru-RU" sz="2400" dirty="0" smtClean="0"/>
            </a:br>
            <a:r>
              <a:rPr lang="ru-RU" sz="2400" dirty="0" smtClean="0"/>
              <a:t>Кто же это? Белые….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1" y="0"/>
            <a:ext cx="10260169" cy="6858000"/>
          </a:xfrm>
        </p:spPr>
      </p:pic>
    </p:spTree>
    <p:extLst>
      <p:ext uri="{BB962C8B-B14F-4D97-AF65-F5344CB8AC3E}">
        <p14:creationId xmlns:p14="http://schemas.microsoft.com/office/powerpoint/2010/main" val="93932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"/>
            <a:ext cx="9404723" cy="824248"/>
          </a:xfrm>
        </p:spPr>
        <p:txBody>
          <a:bodyPr/>
          <a:lstStyle/>
          <a:p>
            <a:pPr algn="ctr"/>
            <a:r>
              <a:rPr lang="ru-RU" dirty="0" smtClean="0"/>
              <a:t>Белый медведь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9661" y="643944"/>
            <a:ext cx="10457645" cy="62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0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1089" y="5862173"/>
            <a:ext cx="487363" cy="4873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11" y="261390"/>
            <a:ext cx="2362421" cy="633522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+mn-lt"/>
              </a:rPr>
              <a:t>Это ледяная пустыня. Лёд там никогда не тает. Толщина льда равна высоте 3-этажного дома. Зимой здесь часто бушуют метели, стоят сильные морозы. Здесь круглый год холодно, морозно.</a:t>
            </a:r>
            <a:endParaRPr lang="ru-RU" sz="24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532" y="0"/>
            <a:ext cx="9590468" cy="6858000"/>
          </a:xfrm>
        </p:spPr>
      </p:pic>
    </p:spTree>
    <p:extLst>
      <p:ext uri="{BB962C8B-B14F-4D97-AF65-F5344CB8AC3E}">
        <p14:creationId xmlns:p14="http://schemas.microsoft.com/office/powerpoint/2010/main" val="20967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Животные Арктики - 64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13" y="1746428"/>
            <a:ext cx="6164688" cy="51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0"/>
            <a:ext cx="11545889" cy="1171977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Бурые медведи живут в густых лесах, а белые медведи в Арктике во льдах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Бурый медведь - где обитает, сколько живет и чем питается в природ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6726"/>
            <a:ext cx="6027313" cy="51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52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2304"/>
            <a:ext cx="1963178" cy="631945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Там зимой солнце не показывается на небе, и целый месяц длится полярная ночь.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363200" cy="6858000"/>
          </a:xfrm>
        </p:spPr>
      </p:pic>
    </p:spTree>
    <p:extLst>
      <p:ext uri="{BB962C8B-B14F-4D97-AF65-F5344CB8AC3E}">
        <p14:creationId xmlns:p14="http://schemas.microsoft.com/office/powerpoint/2010/main" val="285398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37881"/>
            <a:ext cx="2331076" cy="6420119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Зато в ночном небе бывает северное сияние. Это радуга не от дождя, а от мороза. Небо часами переливается разноцветными огнями.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66" y="0"/>
            <a:ext cx="10048471" cy="6858000"/>
          </a:xfrm>
        </p:spPr>
      </p:pic>
    </p:spTree>
    <p:extLst>
      <p:ext uri="{BB962C8B-B14F-4D97-AF65-F5344CB8AC3E}">
        <p14:creationId xmlns:p14="http://schemas.microsoft.com/office/powerpoint/2010/main" val="310739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138907"/>
            <a:ext cx="12192000" cy="7134225"/>
          </a:xfrm>
          <a:prstGeom prst="rect">
            <a:avLst/>
          </a:prstGeom>
        </p:spPr>
      </p:pic>
      <p:pic>
        <p:nvPicPr>
          <p:cNvPr id="2" name="морж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013" y="4526437"/>
            <a:ext cx="487363" cy="487363"/>
          </a:xfrm>
          <a:prstGeom prst="rect">
            <a:avLst/>
          </a:prstGeom>
        </p:spPr>
      </p:pic>
      <p:pic>
        <p:nvPicPr>
          <p:cNvPr id="4" name="северный олень 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119.184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71618" y="1759486"/>
            <a:ext cx="487363" cy="487363"/>
          </a:xfrm>
          <a:prstGeom prst="rect">
            <a:avLst/>
          </a:prstGeom>
        </p:spPr>
      </p:pic>
      <p:pic>
        <p:nvPicPr>
          <p:cNvPr id="5" name="белая сова 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28698.318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36532" y="4987243"/>
            <a:ext cx="487363" cy="487363"/>
          </a:xfrm>
          <a:prstGeom prst="rect">
            <a:avLst/>
          </a:prstGeom>
        </p:spPr>
      </p:pic>
      <p:pic>
        <p:nvPicPr>
          <p:cNvPr id="6" name="тюлень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8458.191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41479" y="6200858"/>
            <a:ext cx="487363" cy="487363"/>
          </a:xfrm>
          <a:prstGeom prst="rect">
            <a:avLst/>
          </a:prstGeom>
        </p:spPr>
      </p:pic>
      <p:pic>
        <p:nvPicPr>
          <p:cNvPr id="7" name="белый медведь 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66825" y="2866976"/>
            <a:ext cx="487363" cy="487363"/>
          </a:xfrm>
          <a:prstGeom prst="rect">
            <a:avLst/>
          </a:prstGeom>
        </p:spPr>
      </p:pic>
      <p:pic>
        <p:nvPicPr>
          <p:cNvPr id="8" name="песец 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6569" y="5868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6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890" y="141891"/>
            <a:ext cx="1867214" cy="6574220"/>
          </a:xfrm>
        </p:spPr>
        <p:txBody>
          <a:bodyPr>
            <a:normAutofit/>
          </a:bodyPr>
          <a:lstStyle/>
          <a:p>
            <a:r>
              <a:rPr lang="ru-RU" sz="2400" dirty="0"/>
              <a:t>Словно царскую корону, носит он свои рога.</a:t>
            </a:r>
            <a:br>
              <a:rPr lang="ru-RU" sz="2400" dirty="0"/>
            </a:br>
            <a:r>
              <a:rPr lang="ru-RU" sz="2400" dirty="0"/>
              <a:t>Ест лишайник, мох зеленый.</a:t>
            </a:r>
            <a:br>
              <a:rPr lang="ru-RU" sz="2400" dirty="0"/>
            </a:br>
            <a:r>
              <a:rPr lang="ru-RU" sz="2400" dirty="0"/>
              <a:t>Любит снежные </a:t>
            </a:r>
            <a:r>
              <a:rPr lang="ru-RU" sz="2400" dirty="0" smtClean="0"/>
              <a:t>луга.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4" y="1"/>
            <a:ext cx="10182896" cy="6858000"/>
          </a:xfrm>
        </p:spPr>
      </p:pic>
    </p:spTree>
    <p:extLst>
      <p:ext uri="{BB962C8B-B14F-4D97-AF65-F5344CB8AC3E}">
        <p14:creationId xmlns:p14="http://schemas.microsoft.com/office/powerpoint/2010/main" val="28291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1668"/>
            <a:ext cx="10005811" cy="811370"/>
          </a:xfrm>
        </p:spPr>
        <p:txBody>
          <a:bodyPr/>
          <a:lstStyle/>
          <a:p>
            <a:pPr algn="ctr"/>
            <a:r>
              <a:rPr lang="ru-RU" dirty="0" smtClean="0"/>
              <a:t>Северный олень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53038"/>
            <a:ext cx="12192000" cy="590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1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shred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207470"/>
            <a:ext cx="2061693" cy="6414047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Мех короткий, но </a:t>
            </a:r>
            <a:r>
              <a:rPr lang="ru-RU" sz="2400" dirty="0" smtClean="0">
                <a:latin typeface="+mn-lt"/>
              </a:rPr>
              <a:t>густой.</a:t>
            </a: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Есть клыки и </a:t>
            </a:r>
            <a:r>
              <a:rPr lang="ru-RU" sz="2400" dirty="0" smtClean="0">
                <a:latin typeface="+mn-lt"/>
              </a:rPr>
              <a:t>ласты.</a:t>
            </a: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В складку богатырь такой</a:t>
            </a:r>
            <a:br>
              <a:rPr lang="ru-RU" sz="2400" dirty="0">
                <a:latin typeface="+mn-lt"/>
              </a:rPr>
            </a:br>
            <a:r>
              <a:rPr lang="ru-RU" sz="2400" dirty="0" smtClean="0">
                <a:latin typeface="+mn-lt"/>
              </a:rPr>
              <a:t>толстый и опасный</a:t>
            </a:r>
            <a:r>
              <a:rPr lang="ru-RU" sz="2400" dirty="0">
                <a:latin typeface="+mn-lt"/>
              </a:rPr>
              <a:t>.</a:t>
            </a:r>
            <a:r>
              <a:rPr lang="ru-RU" sz="4000" dirty="0">
                <a:latin typeface="+mn-lt"/>
              </a:rPr>
              <a:t> 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41" y="0"/>
            <a:ext cx="10144259" cy="6858000"/>
          </a:xfrm>
        </p:spPr>
      </p:pic>
    </p:spTree>
    <p:extLst>
      <p:ext uri="{BB962C8B-B14F-4D97-AF65-F5344CB8AC3E}">
        <p14:creationId xmlns:p14="http://schemas.microsoft.com/office/powerpoint/2010/main" val="391549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0"/>
            <a:ext cx="9941417" cy="901521"/>
          </a:xfrm>
        </p:spPr>
        <p:txBody>
          <a:bodyPr/>
          <a:lstStyle/>
          <a:p>
            <a:pPr algn="ctr"/>
            <a:r>
              <a:rPr lang="ru-RU" dirty="0" smtClean="0"/>
              <a:t>Морж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4623"/>
          <a:stretch/>
        </p:blipFill>
        <p:spPr>
          <a:xfrm>
            <a:off x="0" y="693174"/>
            <a:ext cx="12191999" cy="61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0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shred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367</TotalTime>
  <Words>144</Words>
  <Application>Microsoft Office PowerPoint</Application>
  <PresentationFormat>Широкоэкранный</PresentationFormat>
  <Paragraphs>34</Paragraphs>
  <Slides>20</Slides>
  <Notes>1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 3</vt:lpstr>
      <vt:lpstr>Ион</vt:lpstr>
      <vt:lpstr> Животные Севера</vt:lpstr>
      <vt:lpstr>Это ледяная пустыня. Лёд там никогда не тает. Толщина льда равна высоте 3-этажного дома. Зимой здесь часто бушуют метели, стоят сильные морозы. Здесь круглый год холодно, морозно.</vt:lpstr>
      <vt:lpstr>Там зимой солнце не показывается на небе, и целый месяц длится полярная ночь.</vt:lpstr>
      <vt:lpstr>Зато в ночном небе бывает северное сияние. Это радуга не от дождя, а от мороза. Небо часами переливается разноцветными огнями. </vt:lpstr>
      <vt:lpstr>Презентация PowerPoint</vt:lpstr>
      <vt:lpstr>Словно царскую корону, носит он свои рога. Ест лишайник, мох зеленый. Любит снежные луга.</vt:lpstr>
      <vt:lpstr>Северный олень</vt:lpstr>
      <vt:lpstr>Мех короткий, но густой. Есть клыки и ласты. В складку богатырь такой толстый и опасный. </vt:lpstr>
      <vt:lpstr>Морж</vt:lpstr>
      <vt:lpstr>Живет в краю холода, снега и льда, Ему не страшна ледяная вода, Не ленится рыбку ловить каждый день, Зовется животное это…</vt:lpstr>
      <vt:lpstr>Тюлень </vt:lpstr>
      <vt:lpstr>Презентация PowerPoint</vt:lpstr>
      <vt:lpstr>Полярная сова</vt:lpstr>
      <vt:lpstr>В тундре белый лис гуляет, мышек маленьких пугает. Очень хитрый он ловец.  Как зовут его?</vt:lpstr>
      <vt:lpstr>Песец </vt:lpstr>
      <vt:lpstr>Презентация PowerPoint</vt:lpstr>
      <vt:lpstr>Братья, сестры бурым мишкам, Но не любят мед и шишки, Моржи, тюлени им соседи Кто же это? Белые…. </vt:lpstr>
      <vt:lpstr>Белый медведь</vt:lpstr>
      <vt:lpstr>Презентация PowerPoint</vt:lpstr>
      <vt:lpstr>Бурые медведи живут в густых лесах, а белые медведи в Арктике во льдах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 Гроза</dc:creator>
  <cp:lastModifiedBy>Zverdvd.org</cp:lastModifiedBy>
  <cp:revision>33</cp:revision>
  <dcterms:created xsi:type="dcterms:W3CDTF">2019-02-06T06:28:45Z</dcterms:created>
  <dcterms:modified xsi:type="dcterms:W3CDTF">2023-11-30T09:34:59Z</dcterms:modified>
</cp:coreProperties>
</file>