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5" r:id="rId5"/>
    <p:sldId id="268" r:id="rId6"/>
    <p:sldId id="282" r:id="rId7"/>
    <p:sldId id="281" r:id="rId8"/>
    <p:sldId id="272" r:id="rId9"/>
    <p:sldId id="270" r:id="rId10"/>
    <p:sldId id="276" r:id="rId11"/>
    <p:sldId id="277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92" autoAdjust="0"/>
  </p:normalViewPr>
  <p:slideViewPr>
    <p:cSldViewPr>
      <p:cViewPr varScale="1">
        <p:scale>
          <a:sx n="86" d="100"/>
          <a:sy n="86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2976" y="1285860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7030A0"/>
                </a:solidFill>
                <a:latin typeface="Arial Black" pitchFamily="34" charset="0"/>
              </a:rPr>
              <a:t>«Речевое </a:t>
            </a:r>
            <a:r>
              <a:rPr lang="ru-RU" sz="3600" i="1" dirty="0" smtClean="0">
                <a:solidFill>
                  <a:srgbClr val="7030A0"/>
                </a:solidFill>
                <a:latin typeface="Arial Black" pitchFamily="34" charset="0"/>
              </a:rPr>
              <a:t>развитие детей раннего возраста» </a:t>
            </a:r>
            <a:endParaRPr lang="ru-RU" sz="3600" i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3357562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Логоритмические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игры и упражнения проводятся  на позитивных эмоциях и только при желаниях ребенка.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79083\Downloads\20210322_125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3989025" cy="378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4348" y="2500306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Углубленная работа по данной технологией показало: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логоритмика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способствует развитию речи, что выражается в исправлении дефектов речи, увеличение словарного запаса, а также в улучшении внимания и памяти.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7089" y="3244334"/>
            <a:ext cx="598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СПАСИБО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ЗА ВНИМАНИЕ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5984" y="100010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  <a:latin typeface="Arial Black" pitchFamily="34" charset="0"/>
              </a:rPr>
              <a:t>Логоритмика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357430"/>
            <a:ext cx="62151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 это система двигательных упражнений, в которой различные движения сочетаются с произнесением специального речевого материала под музыкальное сопровождение, либо без него.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3857628"/>
            <a:ext cx="6215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 возрасте от 2 до 3 лет происходит значительный скачок в развитии речи. Дети, не получившие в раннем возрасте соответствующее речевое развитие, заметно отстают в общем развитии. Именно поэтому с ними рекомендуется проводить занятия по </a:t>
            </a:r>
            <a:r>
              <a:rPr lang="ru-RU" b="1" dirty="0" err="1" smtClean="0">
                <a:solidFill>
                  <a:srgbClr val="002060"/>
                </a:solidFill>
                <a:latin typeface="Arial Black" pitchFamily="34" charset="0"/>
              </a:rPr>
              <a:t>логоритмике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s://sun9-8.userapi.com/impg/vplnD9t7ab5AqK0IGkSRS_VW8-wgEF8aBJ9SRQ/aOEmzTxHkBs.jpg?size=1280x961&amp;quality=95&amp;sign=7a6861447248f718dd8f7187b2974cf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4376939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4876" y="857232"/>
            <a:ext cx="4000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Создать на занятиях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атмосферу праздника, радости. Формировать у детей положительное эмоциональное настроение.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Разучивать пальчиковые и подвижные игры. Знакомить детей с элементами </a:t>
            </a:r>
            <a:r>
              <a:rPr lang="ru-RU" sz="1600" dirty="0" err="1" smtClean="0">
                <a:solidFill>
                  <a:srgbClr val="002060"/>
                </a:solidFill>
                <a:latin typeface="Arial Black" pitchFamily="34" charset="0"/>
              </a:rPr>
              <a:t>самомассажа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 Развивать мелкую и общую моторику.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Разучивать с детьми песни и стихи, сопровождаемые движениями.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Развивать чувство ритма в процессе различных видов деятельности.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Расширять у детей словарный запас.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Развивать внимание и зрительную память, координацию движений.</a:t>
            </a:r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4286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ЗАДАЧИ: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ЦЕЛИ: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857232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Преодоление речевых нарушений путем развития двигательной сферы ребенка в сочетании со словом и музыкой.</a:t>
            </a:r>
            <a:endParaRPr lang="ru-RU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FontTx/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207167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857232"/>
            <a:ext cx="5643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Для    детей раннего дошкольного возраста целесообразно использовать следующие  приемы: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ходьба и бег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пальчиковая гимнастика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упражнения для развития дыхания, голоса и артикуляции, мимики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музыкально – ритмические игры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речевые игры без музыкального сопровождения.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00100" y="207167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4000504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Arial Black" pitchFamily="34" charset="0"/>
              </a:rPr>
              <a:t>Логопедические упражнения включаются каждый день во время режимных моментов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Рисунок 7" descr="C:\Users\79083\Downloads\20230514_103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42918"/>
            <a:ext cx="4017819" cy="401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2643174" cy="352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2976" y="2786059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Упражнения для развития   дыхания, голоса, артикуляции и мимики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" name="Рисунок 8" descr="C:\Users\79083\Downloads\20230123_093520.jpg"/>
          <p:cNvPicPr/>
          <p:nvPr/>
        </p:nvPicPr>
        <p:blipFill>
          <a:blip r:embed="rId4" cstate="print"/>
          <a:srcRect r="-1279" b="24434"/>
          <a:stretch>
            <a:fillRect/>
          </a:stretch>
        </p:blipFill>
        <p:spPr bwMode="auto">
          <a:xfrm>
            <a:off x="1142976" y="1000108"/>
            <a:ext cx="385174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643174" y="464344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ПАЛЬЧИКОВАЯ ГИМНАСТИКА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Users\79083\Downloads\20230123_094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57356" y="37861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Музыкально –ритмические игры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C:\Users\79083\Downloads\20230123_094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928794" y="0"/>
            <a:ext cx="4071966" cy="36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270</Words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79083</dc:creator>
  <cp:lastModifiedBy>Nastya</cp:lastModifiedBy>
  <cp:revision>26</cp:revision>
  <dcterms:created xsi:type="dcterms:W3CDTF">2023-05-05T13:07:45Z</dcterms:created>
  <dcterms:modified xsi:type="dcterms:W3CDTF">2023-10-01T16:26:07Z</dcterms:modified>
</cp:coreProperties>
</file>