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Леонтьев" initials="АЛ" lastIdx="1" clrIdx="0">
    <p:extLst>
      <p:ext uri="{19B8F6BF-5375-455C-9EA6-DF929625EA0E}">
        <p15:presenceInfo xmlns:p15="http://schemas.microsoft.com/office/powerpoint/2012/main" userId="83ee474218f1e0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3T22:38:35.214" idx="1">
    <p:pos x="7473" y="28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4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7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40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2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27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7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6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2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6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6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2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080C81-5147-4665-A251-4DC17087612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BF7F47-1814-49EE-8410-792C87B2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70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24536-7D8A-4EE3-B62D-07EAC1FC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498ABB-1DCE-4D24-97C8-8B3141F2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1FABA-8F3D-4FC8-A7F1-CB6538011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95465-D5A5-4C13-B30E-68D87F78FA8C}"/>
              </a:ext>
            </a:extLst>
          </p:cNvPr>
          <p:cNvSpPr txBox="1"/>
          <p:nvPr/>
        </p:nvSpPr>
        <p:spPr>
          <a:xfrm>
            <a:off x="337457" y="348343"/>
            <a:ext cx="2862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 лесочком, на опушке,</a:t>
            </a:r>
          </a:p>
          <a:p>
            <a:r>
              <a:rPr lang="ru-RU" dirty="0">
                <a:solidFill>
                  <a:schemeClr val="bg1"/>
                </a:solidFill>
              </a:rPr>
              <a:t>Чья-то спрятана избушка,</a:t>
            </a:r>
          </a:p>
          <a:p>
            <a:r>
              <a:rPr lang="ru-RU" dirty="0">
                <a:solidFill>
                  <a:schemeClr val="bg1"/>
                </a:solidFill>
              </a:rPr>
              <a:t>Не избушка- теремок,</a:t>
            </a:r>
          </a:p>
          <a:p>
            <a:r>
              <a:rPr lang="ru-RU" dirty="0">
                <a:solidFill>
                  <a:schemeClr val="bg1"/>
                </a:solidFill>
              </a:rPr>
              <a:t>Он не низок - не высок,</a:t>
            </a:r>
          </a:p>
          <a:p>
            <a:r>
              <a:rPr lang="ru-RU" dirty="0">
                <a:solidFill>
                  <a:schemeClr val="bg1"/>
                </a:solidFill>
              </a:rPr>
              <a:t>Терем-терем повернись,</a:t>
            </a:r>
          </a:p>
          <a:p>
            <a:r>
              <a:rPr lang="ru-RU" dirty="0">
                <a:solidFill>
                  <a:schemeClr val="bg1"/>
                </a:solidFill>
              </a:rPr>
              <a:t>Нашим деткам покажись.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5650E-83AB-4C63-B6D8-B8D7609A6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96117-E6AA-43A6-A112-531BDBA39A25}"/>
              </a:ext>
            </a:extLst>
          </p:cNvPr>
          <p:cNvSpPr txBox="1"/>
          <p:nvPr/>
        </p:nvSpPr>
        <p:spPr>
          <a:xfrm>
            <a:off x="3276599" y="511629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Aharoni" panose="02010803020104030203" pitchFamily="2" charset="-79"/>
              </a:rPr>
              <a:t>Мышка-норушка</a:t>
            </a:r>
          </a:p>
        </p:txBody>
      </p:sp>
    </p:spTree>
    <p:extLst>
      <p:ext uri="{BB962C8B-B14F-4D97-AF65-F5344CB8AC3E}">
        <p14:creationId xmlns:p14="http://schemas.microsoft.com/office/powerpoint/2010/main" val="287330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A86314-9B8E-41D2-BE06-5D9F9FD5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69A3B-7581-4D3D-93D8-AECBE7FCA69C}"/>
              </a:ext>
            </a:extLst>
          </p:cNvPr>
          <p:cNvSpPr txBox="1"/>
          <p:nvPr/>
        </p:nvSpPr>
        <p:spPr>
          <a:xfrm>
            <a:off x="2612572" y="23948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Лягушка-квакушка</a:t>
            </a:r>
          </a:p>
        </p:txBody>
      </p:sp>
    </p:spTree>
    <p:extLst>
      <p:ext uri="{BB962C8B-B14F-4D97-AF65-F5344CB8AC3E}">
        <p14:creationId xmlns:p14="http://schemas.microsoft.com/office/powerpoint/2010/main" val="50758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CA61DAC-92D9-4BD6-9A0B-152E363C9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03229"/>
              </p:ext>
            </p:extLst>
          </p:nvPr>
        </p:nvGraphicFramePr>
        <p:xfrm>
          <a:off x="0" y="0"/>
          <a:ext cx="12288838" cy="711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10725120" imgH="7699320" progId="Word.Document.12">
                  <p:embed/>
                </p:oleObj>
              </mc:Choice>
              <mc:Fallback>
                <p:oleObj name="Document" r:id="rId3" imgW="10725120" imgH="7699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8838" cy="711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4B0FEF-EB49-4B06-9655-112E6DE19492}"/>
              </a:ext>
            </a:extLst>
          </p:cNvPr>
          <p:cNvSpPr txBox="1"/>
          <p:nvPr/>
        </p:nvSpPr>
        <p:spPr>
          <a:xfrm>
            <a:off x="5519057" y="533400"/>
            <a:ext cx="314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Aharoni" panose="02010803020104030203" pitchFamily="2" charset="-79"/>
              </a:rPr>
              <a:t>Зайчик-</a:t>
            </a:r>
            <a:r>
              <a:rPr lang="ru-RU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побегайчик</a:t>
            </a:r>
            <a:endParaRPr lang="ru-RU" sz="2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998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D423B-BED2-469A-8B46-7E3139E9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F777F-414E-43B6-BCB1-1961A4975926}"/>
              </a:ext>
            </a:extLst>
          </p:cNvPr>
          <p:cNvSpPr txBox="1"/>
          <p:nvPr/>
        </p:nvSpPr>
        <p:spPr>
          <a:xfrm>
            <a:off x="4887685" y="446314"/>
            <a:ext cx="32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Лисичка-сестричка</a:t>
            </a:r>
          </a:p>
        </p:txBody>
      </p:sp>
    </p:spTree>
    <p:extLst>
      <p:ext uri="{BB962C8B-B14F-4D97-AF65-F5344CB8AC3E}">
        <p14:creationId xmlns:p14="http://schemas.microsoft.com/office/powerpoint/2010/main" val="176458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F7EAB-79EA-426D-A231-E3E5F448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E5AAB-C2C1-40F4-8BFA-21F35DD69C32}"/>
              </a:ext>
            </a:extLst>
          </p:cNvPr>
          <p:cNvSpPr txBox="1"/>
          <p:nvPr/>
        </p:nvSpPr>
        <p:spPr>
          <a:xfrm>
            <a:off x="4746171" y="326571"/>
            <a:ext cx="401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Волчок – серый бочок</a:t>
            </a:r>
          </a:p>
        </p:txBody>
      </p:sp>
    </p:spTree>
    <p:extLst>
      <p:ext uri="{BB962C8B-B14F-4D97-AF65-F5344CB8AC3E}">
        <p14:creationId xmlns:p14="http://schemas.microsoft.com/office/powerpoint/2010/main" val="159272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29CA3-85C0-4551-904C-9040EB11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07174-46AD-4988-8E32-218E9FE38AD6}"/>
              </a:ext>
            </a:extLst>
          </p:cNvPr>
          <p:cNvSpPr txBox="1"/>
          <p:nvPr/>
        </p:nvSpPr>
        <p:spPr>
          <a:xfrm>
            <a:off x="141514" y="44631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Медведь косолапый</a:t>
            </a:r>
          </a:p>
        </p:txBody>
      </p:sp>
    </p:spTree>
    <p:extLst>
      <p:ext uri="{BB962C8B-B14F-4D97-AF65-F5344CB8AC3E}">
        <p14:creationId xmlns:p14="http://schemas.microsoft.com/office/powerpoint/2010/main" val="30934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11FF8-E5AE-46D7-8A25-76C9D57B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90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38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Сектор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</dc:title>
  <dc:creator>Алексей Леонтьев</dc:creator>
  <cp:lastModifiedBy>Алексей Леонтьев</cp:lastModifiedBy>
  <cp:revision>3</cp:revision>
  <dcterms:created xsi:type="dcterms:W3CDTF">2023-12-12T14:09:52Z</dcterms:created>
  <dcterms:modified xsi:type="dcterms:W3CDTF">2023-12-13T15:57:41Z</dcterms:modified>
</cp:coreProperties>
</file>