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AA1F361-E309-4BD1-AE7A-73EC410DE9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652C6-2989-43B8-9E07-41EA33E6382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3E7AA-F94F-4602-93D3-265A3410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E7AA-F94F-4602-93D3-265A341012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abavniks.com/wp-content/uploads/2018/02/kartinki_hohloma_12_01072031-1024x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468" y="3288576"/>
            <a:ext cx="4610064" cy="3243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01122" cy="328614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«Приобщение детей с ОВЗ к истокам народной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   культуры в продуктивной деятельности для благоприятной социализации в детском коллективе»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572428" cy="573326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Народное творчество, к которому относятся хохлома, является способом выражения характера народа, его культуры.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Руси дерево играло очень большую роль. Из него строили добротные избы, предметы мебели, посуду 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Наши предметы </a:t>
            </a:r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(стол, стулья, черпак, ложки)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расписаны в технике, которая называется </a:t>
            </a:r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«ЯГОДКА»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Деревянная расписная посуда </a:t>
            </a:r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«под хохлому»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популярна и сегодня. Это довольно стильное украшение интерьера.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8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lllllllllllllllllll\Desktop\вврвр\20221115_09311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929486" cy="421484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lllllllllllllllllll\Desktop\вврвр\20221115_09420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lllllllllllllllllll\Desktop\вврвр\20221115_10244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9010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Alllllllllllllllllll\Desktop\вврвр\20221115_10112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90101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mobimg.b-cdn.net/v3/fetch/91/91ab38fdbd23eadd09087e9a70c85e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00115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C:\Users\Alllllllllllllllllll\Desktop\вврвр\20221115_105728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00108"/>
            <a:ext cx="742955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34"/>
            <a:ext cx="9144001" cy="696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Alllllllllllllllllll\Desktop\вврвр\20221115_11430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4295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096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гражданина и патриота, знающего и любящего свою Родину - задача особенно актуальная сегодня. Она не может быть успешно решена без глубокого познания духовного богатства своего народа, освоения народной культуры.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2290" name="Picture 2" descr="Фон для презентации народные промыслы (97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000660" cy="320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47831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357554" y="1600200"/>
            <a:ext cx="5329246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Народное искусство, как искусство вообще, многофункционально и одна из его функций - воспитательная. Декоративно-прикладное искусство является одним из факторов гармонического развития личности. Посредством общения с народным искусством происходит обогащение души ребенка, любовь к своей Родине, формируются нравственные ценности.</a:t>
            </a:r>
          </a:p>
          <a:p>
            <a:endParaRPr lang="ru-RU" dirty="0"/>
          </a:p>
        </p:txBody>
      </p:sp>
      <p:pic>
        <p:nvPicPr>
          <p:cNvPr id="6" name="Picture 2" descr="http://klubmama.ru/uploads/posts/2022-09/1662045177_12-klubmama-ru-p-podelka-na-konkurs-narodnie-promisli-foto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56997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31580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8072494" cy="457200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приобщении детей с ограниченными возможностями здоровья к истокам народной культуры важно и полезно использовать различные средства деятельности, поскольку дети затрудняются в словесном выражении своих эмоций и переживаний. Легче всего это делать через продуктивную деятельность</a:t>
            </a:r>
          </a:p>
        </p:txBody>
      </p:sp>
      <p:pic>
        <p:nvPicPr>
          <p:cNvPr id="10242" name="Picture 2" descr="https://xn--80aahcfdbn6aqxbabyd0ad.xn--p1ai/wp-content/uploads/2022/02/children-2002917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4500594" cy="2993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31829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https://cdn2.static1-sima-land.com/items/350123/3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30"/>
            <a:ext cx="9144000" cy="680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072494" cy="464347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работе можно использовать разные виды продуктивной деятельности: рисование, лепку из пластилина и глины, , различные виды аппликации.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Занимаясь декоративным творчеством, ребенок с ОВЗ овладевает необходимыми для него техническими приемами. Именно в изобразительной деятельности каждый ребенок может проявить свою индивидуальность.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https://phonoteka.org/uploads/posts/2021-05/1620149344_10-phonoteka_org-p-fon-lepk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honoteka.org/uploads/posts/2021-05/1620149344_10-phonoteka_org-p-fon-lepk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phonoteka.org/uploads/posts/2021-05/1620149332_36-phonoteka_org-p-fon-lepka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cdn-images-1.medium.com/fit/t/1600/480/1*YypHQiWH5a42havkA3ryN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cdn-images-1.medium.com/fit/t/1600/480/1*YypHQiWH5a42havkA3ryN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phonoteka.org/uploads/posts/2021-05/1620149344_10-phonoteka_org-p-fon-lepk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glass-pt.ru/galereya/hohloma/images/HH-0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glass-pt.ru/galereya/hohloma/images/HH-0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457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643998" cy="506422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Знакомить детей с народно-декоративным искусством можно практически через все виды деятельности. Приобщая детей с ОВЗ  народному творчеству , можно использовать и другие виды деятельности. Например, музыкальное сопровождение.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193" name="Picture 1" descr="IMG-c3d776a5f88a21288cc3723306572ca7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9245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1097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4348" y="285728"/>
            <a:ext cx="8215370" cy="6357982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Занятие по рисованию для детей с ОВЗ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Золотая хохлома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(Декоративное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по мотивам народного прикладного искусства).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- формировать у детей представления о профессиях, роли труда взрослых;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Речевое развитие 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монологические формы речи, стимулировать речевое творчество детей;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обогащать словарь детей за счёт расширения представлений о явлениях социальной жизни;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активизировать проявление эстетического отношения к окружающему миру(искусству, предметам быта).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-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 эмоционально-ценностное отношение к окружающему миру (людям, предметам).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Физическое развитие – развивать двигательную активность, формировать навыки правильной осанки.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8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643042" y="214290"/>
            <a:ext cx="5715000" cy="4495800"/>
          </a:xfrm>
        </p:spPr>
        <p:txBody>
          <a:bodyPr>
            <a:normAutofit/>
          </a:bodyPr>
          <a:lstStyle/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Рассматривание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хохломской росписи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Рассматривание элементов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хохломской росписи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Беседа (рассказ воспитателя о старинном народном промысле.)</a:t>
            </a:r>
          </a:p>
          <a:p>
            <a:endParaRPr lang="ru-RU" dirty="0"/>
          </a:p>
        </p:txBody>
      </p:sp>
      <p:pic>
        <p:nvPicPr>
          <p:cNvPr id="5" name="Рисунок 4" descr="C:\Users\Alllllllllllllllllll\Desktop\вврвр\20221115_0918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5924551" cy="3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9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lllllllllllllllllll\Desktop\вврвр\20221115_09193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786742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8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</TotalTime>
  <Words>131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«Приобщение детей с ОВЗ к истокам народной     культуры в продуктивной деятельности для благоприятной социализации в детском коллективе»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правовая природа переговоров</dc:title>
  <dc:creator>Danila Gromov</dc:creator>
  <cp:lastModifiedBy>Alllllllllllllllllll</cp:lastModifiedBy>
  <cp:revision>21</cp:revision>
  <dcterms:created xsi:type="dcterms:W3CDTF">2020-09-30T17:49:07Z</dcterms:created>
  <dcterms:modified xsi:type="dcterms:W3CDTF">2023-09-16T18:57:10Z</dcterms:modified>
</cp:coreProperties>
</file>