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56" r:id="rId3"/>
    <p:sldId id="264" r:id="rId4"/>
    <p:sldId id="257" r:id="rId5"/>
    <p:sldId id="262" r:id="rId6"/>
    <p:sldId id="266" r:id="rId7"/>
    <p:sldId id="258" r:id="rId8"/>
    <p:sldId id="261" r:id="rId9"/>
    <p:sldId id="265" r:id="rId10"/>
    <p:sldId id="268" r:id="rId11"/>
    <p:sldId id="267" r:id="rId12"/>
    <p:sldId id="270" r:id="rId13"/>
    <p:sldId id="269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98FCC-D0C5-47D6-BB7A-4A35765AE578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22676-5906-4FF0-ADFE-1A705F4E1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9519-39AD-4077-A2AF-88B83C9BB7DB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749C-BA75-4B09-B7F5-FBB8583E9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9519-39AD-4077-A2AF-88B83C9BB7DB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749C-BA75-4B09-B7F5-FBB8583E9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9519-39AD-4077-A2AF-88B83C9BB7DB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749C-BA75-4B09-B7F5-FBB8583E9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9519-39AD-4077-A2AF-88B83C9BB7DB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749C-BA75-4B09-B7F5-FBB8583E9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9519-39AD-4077-A2AF-88B83C9BB7DB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749C-BA75-4B09-B7F5-FBB8583E9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9519-39AD-4077-A2AF-88B83C9BB7DB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749C-BA75-4B09-B7F5-FBB8583E9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9519-39AD-4077-A2AF-88B83C9BB7DB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749C-BA75-4B09-B7F5-FBB8583E9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9519-39AD-4077-A2AF-88B83C9BB7DB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749C-BA75-4B09-B7F5-FBB8583E9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9519-39AD-4077-A2AF-88B83C9BB7DB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749C-BA75-4B09-B7F5-FBB8583E9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9519-39AD-4077-A2AF-88B83C9BB7DB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749C-BA75-4B09-B7F5-FBB8583E9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9519-39AD-4077-A2AF-88B83C9BB7DB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749C-BA75-4B09-B7F5-FBB8583E9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79519-39AD-4077-A2AF-88B83C9BB7DB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B749C-BA75-4B09-B7F5-FBB8583E9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rmani\Desktop\1614370594_60-p-fon-dlya-storis-odnotonnii-svetlii-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476672"/>
            <a:ext cx="88569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«Детский сад №316 комбинированного вида»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Советского района г.Казани</a:t>
            </a:r>
          </a:p>
          <a:p>
            <a:endParaRPr lang="ru-RU" sz="5400" dirty="0"/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«Применение шариков ORBEEZ как нетрадиционного приёма в логопедической работе с детьми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Подготовила : учитель-логопед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Насырова Лилия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Шамильевна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</a:t>
            </a:r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Казань 2022г.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rmani\Desktop\1614370594_60-p-fon-dlya-storis-odnotonnii-svetlii-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Picture 2" descr="C:\Users\Armani\Downloads\WhatsApp Image 2022-01-21 at 16.21.49 (2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3528392" cy="4437112"/>
          </a:xfrm>
          <a:prstGeom prst="rect">
            <a:avLst/>
          </a:prstGeom>
          <a:noFill/>
        </p:spPr>
      </p:pic>
      <p:pic>
        <p:nvPicPr>
          <p:cNvPr id="6" name="Picture 3" descr="C:\Users\Armani\Desktop\Ассорти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916832"/>
            <a:ext cx="4081636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rmani\Desktop\1614370594_60-p-fon-dlya-storis-odnotonnii-svetlii-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80928"/>
            <a:ext cx="4176464" cy="254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692696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Выкладывание шариками не сложного рисунка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C:\Users\Armani\Desktop\detsad-101722-14383549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660132" y="2196855"/>
            <a:ext cx="2561852" cy="37300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64088" y="980728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координации рук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mani\Desktop\1614370594_60-p-fon-dlya-storis-odnotonnii-svetlii-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4" name="Содержимое 3" descr="C:\Users\Умка\AppData\Local\Microsoft\Windows\INetCache\Content.Word\maxresdefault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22" y="548680"/>
            <a:ext cx="8046156" cy="557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4427984" y="692696"/>
            <a:ext cx="1080120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mani\Desktop\1614370594_60-p-fon-dlya-storis-odnotonnii-svetlii-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4" name="Picture 2" descr="C:\Users\Armani\Desktop\135716_rastuschie-shariki-orbiss-m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64704"/>
            <a:ext cx="7632848" cy="5205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rmani\Desktop\1614370594_60-p-fon-dlya-storis-odnotonnii-svetlii-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1988840"/>
            <a:ext cx="56886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rmani\Desktop\1614370594_60-p-fon-dlya-storis-odnotonnii-svetlii-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027" name="Picture 3" descr="C:\Users\Armani\Desktop\IGRYI-s-silikonovyimi-sharikami2-Razreshenie-rabochego-stola.jpg.ad07e68a4ea6f1b572fc0c526b9587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8640"/>
            <a:ext cx="7308304" cy="38004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4365104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Орбиз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это- гидрогель. Крошечные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разноцветные шарики, которые увеличиваются в несколько десятков раз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воде.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продукт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называют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орбиз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(по названию американской компании-производителя ORBEEZ).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rmani\Desktop\1614370594_60-p-fon-dlya-storis-odnotonnii-svetlii-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83567" y="-821269"/>
            <a:ext cx="8208913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endParaRPr 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пуская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руки в </a:t>
            </a:r>
            <a:r>
              <a:rPr lang="ru-RU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рбизы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ребенок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получает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необычные ощущения и учиться их описывать вместе с педагогом. </a:t>
            </a:r>
          </a:p>
        </p:txBody>
      </p:sp>
      <p:pic>
        <p:nvPicPr>
          <p:cNvPr id="24578" name="Picture 2" descr="C:\Users\Armani\Desktop\d43a80f97027db0e9d5994c009101f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3600400" cy="4176464"/>
          </a:xfrm>
          <a:prstGeom prst="rect">
            <a:avLst/>
          </a:prstGeom>
          <a:noFill/>
        </p:spPr>
      </p:pic>
      <p:pic>
        <p:nvPicPr>
          <p:cNvPr id="2051" name="Picture 3" descr="C:\Users\Armani\Downloads\WhatsApp Image 2022-01-21 at 16.21.48 (2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132856"/>
            <a:ext cx="3960440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rmani\Desktop\1614370594_60-p-fon-dlya-storis-odnotonnii-svetlii-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  <p:pic>
        <p:nvPicPr>
          <p:cNvPr id="2050" name="Picture 2" descr="C:\Users\Armani\Desktop\scale_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916832"/>
            <a:ext cx="3096344" cy="18002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528" y="217835"/>
            <a:ext cx="705678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650" algn="l"/>
                <a:tab pos="2970213" algn="ctr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Шарики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Орбиз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позволяют: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20650" algn="l"/>
                <a:tab pos="2970213" algn="ctr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и закреплять правильный  захват шарика кистью руки;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20650" algn="l"/>
                <a:tab pos="2970213" algn="ctr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сложно координированные движения пальцев и кистей рук;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20650" algn="l"/>
                <a:tab pos="2970213" algn="ctr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мышление;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650" algn="l"/>
                <a:tab pos="2970213" algn="ctr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обогащать словарный запас;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20650" algn="l"/>
                <a:tab pos="2970213" algn="ctr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фразовую речь;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20650" algn="l"/>
                <a:tab pos="2970213" algn="ctr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работать над звукопроизношением;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20650" algn="l"/>
                <a:tab pos="2970213" algn="ctr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и закреплять правильный образ буквы;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20650" algn="l"/>
                <a:tab pos="2970213" algn="ctr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работать над дифференциацией цветов;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0650" algn="l"/>
                <a:tab pos="2970213" algn="ctr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тактильные ощущения, воображение, память, внимание 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20650" algn="l"/>
                <a:tab pos="2970213" algn="ctr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упражнять в счете;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20650" algn="l"/>
                <a:tab pos="2970213" algn="ctr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фантазию ребенка.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rmani\Desktop\1614370594_60-p-fon-dlya-storis-odnotonnii-svetlii-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71600" y="2420888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Автоматизация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звуков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2636912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84984"/>
            <a:ext cx="1656184" cy="127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284984"/>
            <a:ext cx="16561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284984"/>
            <a:ext cx="165618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5229200"/>
            <a:ext cx="280831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 стрелкой 16"/>
          <p:cNvCxnSpPr/>
          <p:nvPr/>
        </p:nvCxnSpPr>
        <p:spPr>
          <a:xfrm flipH="1" flipV="1">
            <a:off x="1763688" y="5013176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4211960" y="472514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940152" y="5013176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23528" y="1628801"/>
            <a:ext cx="882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Используем для определения звука – мягкий, твёрдый, гласный или согласный.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99592" y="620688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в логопедии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rmani\Desktop\1614370594_60-p-fon-dlya-storis-odnotonnii-svetlii-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5736" y="692696"/>
            <a:ext cx="44644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Дифференциация звуков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93106" y="3563478"/>
            <a:ext cx="2592288" cy="289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1628800"/>
            <a:ext cx="4283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 стакан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цвета слова со звуком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стакан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желтого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цвета слова со звуком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стакан все остальные слова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Рыба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Лимон-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Гном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AutoShape 2" descr="blob:https://web.whatsapp.com/4cd2e53c-97f4-459f-89c3-29bd4790ab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blob:https://web.whatsapp.com/4cd2e53c-97f4-459f-89c3-29bd4790ab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blob:https://web.whatsapp.com/4cd2e53c-97f4-459f-89c3-29bd4790ab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9" name="Picture 7" descr="C:\Users\Armani\Downloads\WhatsApp Image 2022-01-21 at 17.20.5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933056"/>
            <a:ext cx="3816424" cy="234888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220072" y="1916832"/>
            <a:ext cx="3456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 стакан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синего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цвета слова с твердым согласным  звуком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стакан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цвета слова с мягким согласным звуком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ДОМ -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rmani\Desktop\1614370594_60-p-fon-dlya-storis-odnotonnii-svetlii-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268760"/>
            <a:ext cx="302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/>
          </a:p>
        </p:txBody>
      </p:sp>
      <p:pic>
        <p:nvPicPr>
          <p:cNvPr id="8" name="Picture 1" descr="C:\Users\Armani\Desktop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556792"/>
            <a:ext cx="6840760" cy="252028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260648"/>
            <a:ext cx="8676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на развитие мелкой моторики.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Шарики сортируем по разным стаканчикам</a:t>
            </a:r>
            <a:endParaRPr lang="ru-RU" sz="3200" dirty="0"/>
          </a:p>
        </p:txBody>
      </p:sp>
      <p:pic>
        <p:nvPicPr>
          <p:cNvPr id="1027" name="Picture 3" descr="C:\Users\Armani\Desktop\2017-04-19-18.44.49-1024x7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509120"/>
            <a:ext cx="3600400" cy="2132856"/>
          </a:xfrm>
          <a:prstGeom prst="rect">
            <a:avLst/>
          </a:prstGeom>
          <a:noFill/>
        </p:spPr>
      </p:pic>
      <p:pic>
        <p:nvPicPr>
          <p:cNvPr id="1028" name="Picture 4" descr="C:\Users\Armani\Downloads\WhatsApp Image 2022-01-21 at 16.21.50 (1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509120"/>
            <a:ext cx="3275856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rmani\Desktop\1614370594_60-p-fon-dlya-storis-odnotonnii-svetlii-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332656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Сенсорная коробка.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пластиковый контейнер насыпаем гидрогель, добавляем мелкие игрушки, другие маленькие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предметы.( игрушки по темам недели)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Armani\Desktop\gam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3347864" cy="1800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15616" y="3645024"/>
            <a:ext cx="2241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Морские обитатели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rmani\Desktop\maxresdefault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93096"/>
            <a:ext cx="3168352" cy="16561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71600" y="6237312"/>
            <a:ext cx="2458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Закрепление цвета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630932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речи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rmani\Desktop\1c24a1628fbe1a91c11b63ad611fc04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060848"/>
            <a:ext cx="4680520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rmani\Desktop\1614370594_60-p-fon-dlya-storis-odnotonnii-svetlii-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6146" name="Picture 2" descr="C:\Users\Armani\Downloads\WhatsApp Image 2022-01-21 at 16.21.51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879813" y="1304764"/>
            <a:ext cx="2664295" cy="7776864"/>
          </a:xfrm>
          <a:prstGeom prst="rect">
            <a:avLst/>
          </a:prstGeom>
          <a:noFill/>
        </p:spPr>
      </p:pic>
      <p:pic>
        <p:nvPicPr>
          <p:cNvPr id="6147" name="Picture 3" descr="C:\Users\Armani\Desktop\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60648"/>
            <a:ext cx="7410450" cy="29051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43608" y="328498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мелкой моторики и счета.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287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Armani</dc:creator>
  <cp:lastModifiedBy>Armani</cp:lastModifiedBy>
  <cp:revision>17</cp:revision>
  <dcterms:created xsi:type="dcterms:W3CDTF">2022-01-15T17:40:21Z</dcterms:created>
  <dcterms:modified xsi:type="dcterms:W3CDTF">2022-01-24T12:02:32Z</dcterms:modified>
</cp:coreProperties>
</file>