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94" r:id="rId4"/>
    <p:sldId id="257" r:id="rId5"/>
    <p:sldId id="261" r:id="rId6"/>
    <p:sldId id="296" r:id="rId7"/>
    <p:sldId id="297" r:id="rId8"/>
    <p:sldId id="292" r:id="rId9"/>
    <p:sldId id="298" r:id="rId10"/>
    <p:sldId id="291" r:id="rId11"/>
  </p:sldIdLst>
  <p:sldSz cx="9144000" cy="6858000" type="screen4x3"/>
  <p:notesSz cx="6889750" cy="960755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8" autoAdjust="0"/>
  </p:normalViewPr>
  <p:slideViewPr>
    <p:cSldViewPr>
      <p:cViewPr varScale="1">
        <p:scale>
          <a:sx n="82" d="100"/>
          <a:sy n="82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7;&#1088;&#1077;&#1079;&#1077;&#1085;&#1090;&#1072;&#1094;&#1080;&#1080;\&#1053;&#1077;&#1080;&#1079;&#1074;&#1077;&#1089;&#1090;&#1077;&#1085;%20-%20_&#1053;&#1072;&#1096;&#1072;%20&#1093;&#1086;&#1093;&#1083;&#1086;&#1084;&#1072;_%20(www.hotplayer.ru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87;&#1088;&#1077;&#1079;&#1077;&#1085;&#1090;&#1072;&#1094;&#1080;&#1080;\&#1053;&#1077;&#1080;&#1079;&#1074;&#1077;&#1089;&#1090;&#1077;&#1085;%20-%20_&#1053;&#1072;&#1096;&#1072;%20&#1093;&#1086;&#1093;&#1083;&#1086;&#1084;&#1072;_%20(www.hotplayer.ru)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0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7;&#1079;&#1077;&#1085;&#1090;&#1072;&#1094;&#1080;&#1080;\&#1053;&#1077;&#1080;&#1079;&#1074;&#1077;&#1089;&#1090;&#1077;&#1085;%20-%20_&#1053;&#1072;&#1096;&#1072;%20&#1093;&#1086;&#1093;&#1083;&#1086;&#1084;&#1072;_%20(www.hotplayer.ru)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2400"/>
            <a:ext cx="6553200" cy="20574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Monotype Corsiva" pitchFamily="66" charset="0"/>
              </a:rPr>
              <a:t>Мастер-класс:</a:t>
            </a:r>
            <a:br>
              <a:rPr lang="ru-RU" sz="4800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i="1" dirty="0">
                <a:solidFill>
                  <a:srgbClr val="FF0000"/>
                </a:solidFill>
                <a:latin typeface="Monotype Corsiva" pitchFamily="66" charset="0"/>
              </a:rPr>
              <a:t>«Декоративное рисование: Золотая хохлома»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334000" y="5029200"/>
            <a:ext cx="3429000" cy="137160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028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8194" name="Picture 2" descr="http://i.xn----7sbabbfpid3asbnxbhbdbh2cdi7ae7l1h.xn--p1ai/u/ba/924960d31f11e7b04fdd46057b0b98/-/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495549"/>
            <a:ext cx="4772025" cy="3219451"/>
          </a:xfrm>
          <a:prstGeom prst="rect">
            <a:avLst/>
          </a:prstGeom>
          <a:noFill/>
        </p:spPr>
      </p:pic>
      <p:pic>
        <p:nvPicPr>
          <p:cNvPr id="6" name="Неизвестен - _Наша хохлома_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0800" y="228600"/>
            <a:ext cx="6400800" cy="1219200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0_1327e6_e685dff2_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524000"/>
            <a:ext cx="65532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encrypted-tbn3.gstatic.com/images?q=tbn:ANd9GcRop1sokDzybh98w8r_CLGpoFy4zujhJfEpXbmmy89nwpjRYKN0K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1752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ello_html_m140c3b6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886200"/>
            <a:ext cx="1905000" cy="1524000"/>
          </a:xfrm>
          <a:prstGeom prst="rect">
            <a:avLst/>
          </a:prstGeom>
          <a:noFill/>
        </p:spPr>
      </p:pic>
      <p:pic>
        <p:nvPicPr>
          <p:cNvPr id="11" name="Picture 2" descr="http://i.xn----7sbabbfpid3asbnxbhbdbh2cdi7ae7l1h.xn--p1ai/u/ba/924960d31f11e7b04fdd46057b0b98/-/image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93710">
            <a:off x="4716518" y="3586283"/>
            <a:ext cx="1824884" cy="1561178"/>
          </a:xfrm>
          <a:prstGeom prst="rect">
            <a:avLst/>
          </a:prstGeom>
          <a:noFill/>
        </p:spPr>
      </p:pic>
      <p:pic>
        <p:nvPicPr>
          <p:cNvPr id="10" name="Неизвестен - _Наша хохлома_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952488" cy="11430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Цель мастер-класса: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447800"/>
            <a:ext cx="6952488" cy="4800600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FF0000"/>
                </a:solidFill>
                <a:latin typeface="Monotype Corsiva" pitchFamily="66" charset="0"/>
              </a:rPr>
              <a:t>Дать представление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об истории хохломской росписи, о ее характерных узорах и приемах.</a:t>
            </a:r>
          </a:p>
          <a:p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Научить выполнять элементы узора травка – завитки, узора листики -травный орнамент, узора ягодки, правильно составлять композицию, усвоить основные виды хохломского орнамента.</a:t>
            </a:r>
          </a:p>
          <a:p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Воспитывать уважение к работе народных мастеров.</a:t>
            </a:r>
            <a:endParaRPr lang="ru-RU" sz="2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Неизвестен - _Наша хохлома_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952488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Задачи мастер-класса:</a:t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914400"/>
            <a:ext cx="4191000" cy="5334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Развивать умения педагогов импровизировать с элементами хохломской росписи.</a:t>
            </a:r>
          </a:p>
          <a:p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Способствовать повышению профессиональной компетентности педагогов.</a:t>
            </a:r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2050" name="Picture 2" descr="hello_html_m140c3b6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838200"/>
            <a:ext cx="3114675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/>
              <a:t>«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0"/>
            <a:ext cx="6647688" cy="1295400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ru-RU" sz="4800" dirty="0">
                <a:solidFill>
                  <a:srgbClr val="FF0000"/>
                </a:solidFill>
                <a:latin typeface="Monotype Corsiva" pitchFamily="66" charset="0"/>
              </a:rPr>
              <a:t>Хохломская роспись</a:t>
            </a: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Picture 2" descr="http://static3.depositphotos.com/1006438/212/v/950/depositphotos_2127627-Vector-hohlo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4536504" cy="19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 descr="https://encrypted-tbn3.gstatic.com/images?q=tbn:ANd9GcSDrr4BVpcicYWEO1d_jU5CK2JiOudAh3IzYq624AP5KhCWZA2i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70" y="1567543"/>
            <a:ext cx="23241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https://encrypted-tbn1.gstatic.com/images?q=tbn:ANd9GcTPQPi88uh46wPqh622wvSKP3M6n35hfl7kzW6rr2y7UJrXgwDN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62400"/>
            <a:ext cx="1522170" cy="22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3.gstatic.com/images?q=tbn:ANd9GcRop1sokDzybh98w8r_CLGpoFy4zujhJfEpXbmmy89nwpjRYKN0K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67543"/>
            <a:ext cx="2793832" cy="21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Monotype Corsiva" pitchFamily="66" charset="0"/>
              </a:rPr>
              <a:t>Хохлома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3505200"/>
            <a:ext cx="6781800" cy="304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>
                <a:solidFill>
                  <a:srgbClr val="FF0000"/>
                </a:solidFill>
                <a:latin typeface="Monotype Corsiva" pitchFamily="66" charset="0"/>
              </a:rPr>
              <a:t>Хохломская роспись, </a:t>
            </a:r>
            <a:r>
              <a:rPr lang="ru-RU" sz="2200" dirty="0">
                <a:solidFill>
                  <a:srgbClr val="FF0000"/>
                </a:solidFill>
                <a:latin typeface="Monotype Corsiva" pitchFamily="66" charset="0"/>
              </a:rPr>
              <a:t>русский народный художественный промысел. Возник в 17 веке. Название происходит от села Хохлома. Декоративная роспись на деревянных изделиях (посуда, мебель) отличается тонким растительным узором, выполненным красным и черным (реже зеленым) тонами и золотом по золотистому фону. Посуда Хохломы создает ощущение Жаркого пламени. Она практична и нарядна.</a:t>
            </a:r>
          </a:p>
          <a:p>
            <a:endParaRPr lang="ru-RU" sz="22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Рисунок 4" descr="https://encrypted-tbn1.gstatic.com/images?q=tbn:ANd9GcS4UOwy16HKnGujT11U4Ui_rGuLYAkRraVRq8Vef2baTG9Ek36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188061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image026.mylivepage.ru/chunk26/5752670/2860/%D0%9B%D0%BE%D0%B6%D0%BA%D0%B0-%D1%85%D0%BE%D1%85%D0%BB%D0%BE%D0%BC%D0%B0-%D0%B4%D0%B5%D1%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118250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encrypted-tbn2.gstatic.com/images?q=tbn:ANd9GcTT6ImQfZfBEQGDS2y1pNgw_zfSNNOXbC3vWCabwRsgs9gnSkGcxw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18478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74320"/>
            <a:ext cx="702868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Основные элементы хохломского узора:</a:t>
            </a:r>
            <a:endParaRPr lang="ru-RU" dirty="0"/>
          </a:p>
        </p:txBody>
      </p:sp>
      <p:pic>
        <p:nvPicPr>
          <p:cNvPr id="3" name="Picture 2" descr="http://i.xn----7sbabbfpid3asbnxbhbdbh2cdi7ae7l1h.xn--p1ai/u/df/617554d31f11e782d98b3d3330af05/-/image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3581400" cy="4152901"/>
          </a:xfrm>
          <a:prstGeom prst="rect">
            <a:avLst/>
          </a:prstGeom>
          <a:noFill/>
        </p:spPr>
      </p:pic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21506" name="Picture 2" descr="http://i.xn----7sbabbfpid3asbnxbhbdbh2cdi7ae7l1h.xn--p1ai/u/2c/6b208ed32011e789139d148d36a7dc/-/image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00200"/>
            <a:ext cx="3581399" cy="41529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23554" name="Picture 2" descr="http://i.xn----7sbabbfpid3asbnxbhbdbh2cdi7ae7l1h.xn--p1ai/u/5c/ce01e2d32011e7b135effcbebb2926/-/image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95400"/>
            <a:ext cx="3352800" cy="5276851"/>
          </a:xfrm>
          <a:prstGeom prst="rect">
            <a:avLst/>
          </a:prstGeom>
          <a:noFill/>
        </p:spPr>
      </p:pic>
      <p:pic>
        <p:nvPicPr>
          <p:cNvPr id="23556" name="Picture 4" descr="http://i.xn----7sbabbfpid3asbnxbhbdbh2cdi7ae7l1h.xn--p1ai/u/5c/f35eecd32011e7b62ebe2e1fb6bc10/-/image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95400"/>
            <a:ext cx="36576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76288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Правила рисования кистью: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447800"/>
            <a:ext cx="7028688" cy="4800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 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 При рисовании различных линий, кисть надо вести по ворсу, поэтому рука с кистью движется впереди линии.</a:t>
            </a:r>
          </a:p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При рисовании широких линий нужно опираться на весь ворс кисти, палочку держать наклонно к бумаге.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Чтобы нарисовать тонкую линию, кисть нужно держать палочкой вверх и касаться бумаги концом кисти.</a:t>
            </a:r>
          </a:p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Каждую линию при рисовании и при закрашивании нужно проводить только один раз.</a:t>
            </a:r>
          </a:p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Вести линии нужно сразу, не останавливаясь. </a:t>
            </a:r>
          </a:p>
          <a:p>
            <a:endParaRPr lang="ru-RU" dirty="0"/>
          </a:p>
        </p:txBody>
      </p:sp>
      <p:pic>
        <p:nvPicPr>
          <p:cNvPr id="6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6" name="Picture 4" descr="C:\Users\777\Downloads\хохлома тар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580</TotalTime>
  <Words>236</Words>
  <Application>Microsoft Office PowerPoint</Application>
  <PresentationFormat>Экран (4:3)</PresentationFormat>
  <Paragraphs>21</Paragraphs>
  <Slides>10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Corbel</vt:lpstr>
      <vt:lpstr>Gill Sans MT</vt:lpstr>
      <vt:lpstr>Monotype Corsiva</vt:lpstr>
      <vt:lpstr>Verdana</vt:lpstr>
      <vt:lpstr>Wingdings</vt:lpstr>
      <vt:lpstr>Wingdings 2</vt:lpstr>
      <vt:lpstr>Солнцестояние</vt:lpstr>
      <vt:lpstr>Мастер-класс: «Декоративное рисование: Золотая хохлома»</vt:lpstr>
      <vt:lpstr>Цель мастер-класса: </vt:lpstr>
      <vt:lpstr>Задачи мастер-класса: </vt:lpstr>
      <vt:lpstr>«</vt:lpstr>
      <vt:lpstr>Хохлома</vt:lpstr>
      <vt:lpstr>Основные элементы хохломского узора:</vt:lpstr>
      <vt:lpstr>Презентация PowerPoint</vt:lpstr>
      <vt:lpstr>Правила рисования кистью: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промыслы</dc:title>
  <dc:creator>НООС</dc:creator>
  <cp:lastModifiedBy>Ольга</cp:lastModifiedBy>
  <cp:revision>100</cp:revision>
  <cp:lastPrinted>2024-01-11T18:20:34Z</cp:lastPrinted>
  <dcterms:created xsi:type="dcterms:W3CDTF">2018-11-11T06:33:08Z</dcterms:created>
  <dcterms:modified xsi:type="dcterms:W3CDTF">2024-01-11T18:20:55Z</dcterms:modified>
</cp:coreProperties>
</file>