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83" r:id="rId5"/>
    <p:sldId id="280" r:id="rId6"/>
    <p:sldId id="281" r:id="rId7"/>
    <p:sldId id="284" r:id="rId8"/>
    <p:sldId id="287" r:id="rId9"/>
    <p:sldId id="286" r:id="rId10"/>
    <p:sldId id="288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734" autoAdjust="0"/>
  </p:normalViewPr>
  <p:slideViewPr>
    <p:cSldViewPr>
      <p:cViewPr varScale="1">
        <p:scale>
          <a:sx n="65" d="100"/>
          <a:sy n="65" d="100"/>
        </p:scale>
        <p:origin x="151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6278D6-7F02-4149-883E-1C901886D32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8028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BC35E-5675-4236-86FE-2F2994857EC1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D4DC6-A2E0-48F8-B50A-FB2AAA0B0DA7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997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710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0DF2C-B090-4F61-882A-86CB75AF63D7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180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14925" y="2800350"/>
            <a:ext cx="3495675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14925" y="3752850"/>
            <a:ext cx="3495675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7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99263" y="438150"/>
            <a:ext cx="1887537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33475" y="438150"/>
            <a:ext cx="5513388" cy="5810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5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6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9451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334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7275" y="19050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42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57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31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84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915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44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438150"/>
            <a:ext cx="724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19050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14925" y="3752850"/>
            <a:ext cx="3921570" cy="1260326"/>
          </a:xfrm>
        </p:spPr>
        <p:txBody>
          <a:bodyPr/>
          <a:lstStyle/>
          <a:p>
            <a:pPr algn="r"/>
            <a:r>
              <a:rPr lang="ru-RU" altLang="ru-RU" sz="1600" dirty="0" smtClean="0"/>
              <a:t>Воспитатель Батуева Н.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МБДОУ «Детский сад № 80»</a:t>
            </a:r>
          </a:p>
          <a:p>
            <a:pPr algn="r"/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г. Новороссийск 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altLang="ru-RU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44008" y="2204864"/>
            <a:ext cx="4392487" cy="1300336"/>
          </a:xfrm>
        </p:spPr>
        <p:txBody>
          <a:bodyPr/>
          <a:lstStyle/>
          <a:p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Игра как средство общения дошкольников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275" y="438150"/>
            <a:ext cx="5870029" cy="457200"/>
          </a:xfrm>
        </p:spPr>
        <p:txBody>
          <a:bodyPr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44280"/>
            <a:ext cx="8496944" cy="592508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Игровое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обеспечивает саморазвитие личности. Сущность игры в ее процессе, игра вырабатывает механизмы саморазвития, ребенок в игре постигает жизненный смысл, приобщается к ценностям коллектива. Игра конкретна, ситуативная, неповторима. Роли в игре не назначаются, а выбираются самими играющими. Особое значение уделяют ролевым играм, в центре которых ставят личностный и межличностный подход, психологию отношений. Жизненная позиция никем и ничем не задается, а вырабатывается лично каждым субъектом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 игры нет и не может быть полноценного умственного развития. Игра - это огромное светлое окно, через которое весь духовный мир ребенка вливается живительный поток представлений и понятий. Игра - это искра, зажигающая огонек пытливости и любознательности». </a:t>
            </a:r>
          </a:p>
          <a:p>
            <a:pPr marL="0" indent="0" algn="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А. Сухомлинский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89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8280920" cy="525658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Игра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всегда считалась универсальным методом обучения, воспитания, отдыха. Она имеет важное значение в жизни ребенка. Игра, как вид непродуктивной деятельности человека, доставляет эмоциональное переживание удовольствия, наслаждения от процесса свободного проявления духовных и физических сил личности.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Игра </a:t>
            </a:r>
            <a:r>
              <a:rPr lang="ru-RU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это школа социальных отношений, в которой человек усваивает нормы социального и культурного поведения.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Интерес человека к игровой деятельности постоянен. В процессе игры ребенок совершенствуется, приобретая в игре все необходимые для жизни навыки.</a:t>
            </a:r>
          </a:p>
          <a:p>
            <a:pPr>
              <a:lnSpc>
                <a:spcPct val="80000"/>
              </a:lnSpc>
            </a:pPr>
            <a:endParaRPr lang="en-US" altLang="ru-RU" sz="1600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438275" y="438150"/>
            <a:ext cx="6158061" cy="457200"/>
          </a:xfrm>
        </p:spPr>
        <p:txBody>
          <a:bodyPr/>
          <a:lstStyle/>
          <a:p>
            <a:pPr algn="ctr"/>
            <a:r>
              <a:rPr lang="ru-RU" alt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txBody>
          <a:bodyPr/>
          <a:lstStyle/>
          <a:p>
            <a:r>
              <a:rPr lang="ru-RU" alt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изучить возможности игры, как средство формирования навыков общения детей дошкольного возраста.</a:t>
            </a:r>
            <a:endParaRPr lang="en-US" alt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0624" y="1382234"/>
            <a:ext cx="6984776" cy="472748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наполнить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игровую деятельность детей дошкольного возраста активно-деятельным и эмоционально комфортным содержанием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выявить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творческие возможности детей дошкольного возраста посредством игр;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 сформировать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основы «игровой культуры»; создать условия для активизации форм партнерского сотрудничества между детьми;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4. расширить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кругозор ребенка посредством игры;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5. развить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коммуникативные способности детей;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6. сформировать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художественно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эстетический вкус детей дошкольного возраста.</a:t>
            </a:r>
          </a:p>
          <a:p>
            <a:pPr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endParaRPr lang="en-US" alt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6934200" cy="7159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Духовная жизнь ребенка полноценна лишь тогда,</a:t>
            </a:r>
            <a: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когда он живет в мире игры, фантазии, сказки, творчества.</a:t>
            </a:r>
            <a: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Без этого он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000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засушенный цветок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А. Сухомлинский</a:t>
            </a:r>
            <a:endParaRPr lang="en-US" alt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628800"/>
            <a:ext cx="6984776" cy="4552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600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>
              <a:lnSpc>
                <a:spcPct val="80000"/>
              </a:lnSpc>
            </a:pPr>
            <a:endParaRPr lang="en-US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556792"/>
            <a:ext cx="727280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общения детей раннего возраста заключаются в непосредственной дружбе и безусловной симпатии.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Трехлетки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воспринимают ровесников, как общую массу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для них друзья, партнеры по игре и шалостям. В это период нет места ревности к похвале и успеху другого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Такое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единство закладывает в психике малыша фундамент «чувства локтя» с другими людьми и причастности к коллективу. Чтобы игры приносили радость не только детям, но и взрослым, нужно организовывать такие забавы, в которых участвуют все ребята одновременно.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4-5 лет, сверстник становится осознанно желанным партнером по играм. Дети понимают, что играть с друзьями интереснее, чем с мамой или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папой. Появляется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утрированный детский эгоизм, направленный на подчеркивание своего превосходства перед другими ребятами. Самые популярные формы общения ребенка со сверстниками выглядят, как хвастовство. Ровесники становятся неким эталоном, в сравнении с которым малыш видит себя и лучше, и достойнее, и красивее. Внимательные взрослые должны организовывать детей в ролевые игры, где у каждого дошкольника будет своя роль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6-7 лет проявляют интерес к ровеснику, как к личности. Теперь формы общения дошкольников облечены в вопросы, ответы, заботу о товарище. Ребятам важно настроение и желания друг друга. Происходит подъем на новую ступень детской социальной лестницы.</a:t>
            </a:r>
          </a:p>
          <a:p>
            <a:pPr algn="l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ровесникам имеет познавательный и наблюдательный характер. Дети стараются узнать как можно больше о своих товарищах, помочь им, причем бескорыстно. В этом возрасте к поведению дошкольников добавляется доброта. Коллектив детей способен сплотиться для игры или защиты товарища. В ровеснике ребенок теперь видит не соперника, а равноценную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личность. Игры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 условия, способствующие полноценному развитию личности: единство познавательного и эмоционального начал, внешних и внутренних действий, коллективной и индивидуальной активности детей. Необходимо, чтобы каждая игра приносила ребенку новые эмоции, умения, расширяла опыт общения, развивала совместную и индивидуальную активность.</a:t>
            </a:r>
          </a:p>
          <a:p>
            <a:pPr algn="l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92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628800"/>
            <a:ext cx="6984776" cy="4552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endParaRPr lang="en-US" altLang="ru-RU" sz="1600" dirty="0"/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4032060" y="2636912"/>
            <a:ext cx="2736064" cy="1080000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218593" y="4126336"/>
            <a:ext cx="2736064" cy="1080000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1148402"/>
            <a:ext cx="2737341" cy="1079086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2220268" y="4126336"/>
            <a:ext cx="2736064" cy="1080000"/>
          </a:xfrm>
          <a:prstGeom prst="roundRect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108" y="1089257"/>
            <a:ext cx="2737341" cy="10790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4060" y="4126336"/>
            <a:ext cx="2737341" cy="1079086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 bwMode="auto">
          <a:xfrm>
            <a:off x="4499992" y="2337568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Прямая со стрелкой 13"/>
          <p:cNvCxnSpPr/>
          <p:nvPr/>
        </p:nvCxnSpPr>
        <p:spPr bwMode="auto">
          <a:xfrm>
            <a:off x="3131840" y="3251968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/>
          <p:nvPr/>
        </p:nvCxnSpPr>
        <p:spPr bwMode="auto">
          <a:xfrm rot="16200000" flipV="1">
            <a:off x="3564407" y="2227488"/>
            <a:ext cx="557266" cy="468569"/>
          </a:xfrm>
          <a:prstGeom prst="straightConnector1">
            <a:avLst/>
          </a:prstGeom>
          <a:ln>
            <a:tailEnd type="triangl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Рисунок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764" y="3633794"/>
            <a:ext cx="640135" cy="55478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673089" y="2136594"/>
            <a:ext cx="640135" cy="55478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471823" y="3642526"/>
            <a:ext cx="640135" cy="554784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2300951" y="1414189"/>
            <a:ext cx="25269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сюжетно-ролевые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631176" y="1413216"/>
            <a:ext cx="2563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театрализованные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070654" y="4403189"/>
            <a:ext cx="16842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</a:t>
            </a:r>
          </a:p>
        </p:txBody>
      </p:sp>
    </p:spTree>
    <p:extLst>
      <p:ext uri="{BB962C8B-B14F-4D97-AF65-F5344CB8AC3E}">
        <p14:creationId xmlns:p14="http://schemas.microsoft.com/office/powerpoint/2010/main" val="47331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5532" y="116632"/>
            <a:ext cx="6934200" cy="792088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Сюжетно- ролевые игры</a:t>
            </a:r>
            <a:endParaRPr lang="en-US" alt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2595" y="620688"/>
            <a:ext cx="6997137" cy="612068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ru-RU" altLang="ru-RU" sz="16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/>
              <a:t> 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компонентом сюжетно-ролевой игры является сюжет, без него нет самой сюжетно-ролевой игры. Сюжет игры - это та сфера действительности, которая воспроизводится детьми. Сюжет представляет собой отражение ребенком определенных действий, событий, взаимоотношений из жизни и деятельности окружающих. При этом его игровые действия (крутить руль автомашины, готовить обед, учить рисовать учеников и т.д.) - одно из основных средств реализации сюжета.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Сюжеты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 разнообразны. Условно их делят на бытовые (игры в семью, детский сад), производственные, отражающие профессиональный труд людей (игры в больницу, магазин и т. д.), общественные (игры в празднование Дня рождения города, в библиотеку, школу и т.д.). Самостоятельность детей в сюжетно-ролевой игре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одна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ее характерных черт. Дети сами выбирают тему игры, определяют линии ее развития, решают, как станут раскрывать роли, где развернут игру, и т.п. Каждый ребенок свободен в выборе средств воплощения образа. При этом нет ничего невозможного: можно, сев в кресло - «ракету», очутиться на Луне, при помощи палочки - «скальпеля» - сделать операцию. Такая свобода в реализации замысла игры и полет фантазии позволяют дошкольнику самостоятельно включаться в те сферы человеческой деятельности, которые в реальной жизни еще долго будут ему недоступны. Объединяясь в сюжетно-ролевой игре, дети по своей воле выбирают партнеров, сами устанавливают игровые правила, следят за их выполнением, регулируют взаимоотношения. Но самое главное - в игре ребенок воплощает свой взгляд, свое представление, свое отношение к тому событию, которое разыгрывает. На эту особенность игры указывал Константин Дмитриевич Ушинский: «…в игре же дитя - зреющий человек, пробует свои силы и самостоятельно распоряжается своими же созданиями».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ru-RU" sz="1600" dirty="0"/>
          </a:p>
        </p:txBody>
      </p:sp>
    </p:spTree>
    <p:extLst>
      <p:ext uri="{BB962C8B-B14F-4D97-AF65-F5344CB8AC3E}">
        <p14:creationId xmlns:p14="http://schemas.microsoft.com/office/powerpoint/2010/main" val="2089786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16632"/>
            <a:ext cx="6934200" cy="931987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Театрализованные игры </a:t>
            </a:r>
            <a:endParaRPr lang="en-US" alt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692696"/>
            <a:ext cx="7108705" cy="583264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600" b="1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Самым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популярным и увлекательным направлением в дошкольном воспитании является театрализованная деятельность. С точки зрения педагогической привлекательности можно говорить об универсальности, игровой природе и социальной направленности, а также о коррекционных возможностях театра.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театрализованная деятельность позволяет решать многие педагогические задачи, касающиеся формирования выразительности речи ребенка, интеллектуального и художественно-эстетического воспитания. Участвуя в театрализованных играх, дети становятся участниками разных событий из жизни людей, животных, растений, что дает им возможность глубже познать окружающий мир. Одновременно театрализованная игра прививает ребенку устойчивый интерес к родной культуре, литературе, театру.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Огромно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воспитательное значение театрализованных игр. У детей формируется уважительное отношение друг к другу. Они познают радость, связанную с преодолением трудностей общения, неуверенности в себе. Увлеченность детей театрализованной игрой, их внутренний комфорт, раскованность, легкое общение взрослого и ребенка, почти сразу пропадающий комплекс «я не умею» - все это удивляет и привлекает. Таким образом, театрализованная игра способствует развитию творческих способностей и познавательной активности детей, нравственном развитию дошкольника, формированию познавательного воображения (проявляющемуся прежде всего в развитии логико-символической функции ребенка) и эффективного воображения (способствующего пониманию ребенком смыслов человеческих отношений, адекватному эмоциональному реагированию, формированию эмоционального контроля и таких высших социальных чувств, как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симпатия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сочувствие, сопереживание).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5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280" y="116632"/>
            <a:ext cx="6934200" cy="776503"/>
          </a:xfrm>
        </p:spPr>
        <p:txBody>
          <a:bodyPr/>
          <a:lstStyle/>
          <a:p>
            <a:pPr algn="ctr"/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Дидактические игры </a:t>
            </a:r>
            <a:endParaRPr lang="en-US" alt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628800"/>
            <a:ext cx="6984776" cy="4552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600" dirty="0"/>
          </a:p>
          <a:p>
            <a:pPr>
              <a:lnSpc>
                <a:spcPct val="80000"/>
              </a:lnSpc>
            </a:pPr>
            <a:endParaRPr lang="en-US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07704" y="836712"/>
            <a:ext cx="70567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Дидактические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незаменимое средство обучения детей преодолению различных затруднений в умственной и нравственной их деятельности. Эти игры таят в себе большие возможности и воспитательного воздействия на детей дошкольного возраста.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содержательнее игровое действие и правила дидактических игр, тем активнее действует ребенок. А это дает возможность воспитателю формировать взаимоотношения детей: умение действовать по очереди в соответствии с правилами игры, считаться с желаниями участников игры, помогать товарищам в затруднениях. В ходе игры есть возможность добиваться проявления инициативы каждым ребенком в достижении поставленной цели. Однако эти качества личности не воспитываются в ребенке сами по себе, их нужно постепенно, терпеливо формировать. Если детям любого возраста давать дидактическую игрушку, не раскрывая четко и ясно правил игры с ней, то игра протекает сумбурно и теряет свою воспитательную ценность.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играх поведение ребенка, его действия, взаимоотношения с другими детьми регулируются правилами. Для того чтобы игра действительно служила воспитательным целям, дети должны хорошо знать правила и точно им следовать. Научить их этому должен воспитатель. Особенно это важно делать с самого раннего возраста, тогда постепенно дети приучаются действовать в соответствии с правилами и у них формируются умения и навыки поведения в дидактических играх.</a:t>
            </a:r>
          </a:p>
        </p:txBody>
      </p:sp>
    </p:spTree>
    <p:extLst>
      <p:ext uri="{BB962C8B-B14F-4D97-AF65-F5344CB8AC3E}">
        <p14:creationId xmlns:p14="http://schemas.microsoft.com/office/powerpoint/2010/main" val="241640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16632"/>
            <a:ext cx="6934200" cy="715963"/>
          </a:xfrm>
        </p:spPr>
        <p:txBody>
          <a:bodyPr/>
          <a:lstStyle/>
          <a:p>
            <a:pPr algn="ctr"/>
            <a:r>
              <a:rPr lang="ru-RU" alt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Подвижные игры </a:t>
            </a:r>
            <a:endParaRPr lang="en-US" alt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832594"/>
            <a:ext cx="7056784" cy="583676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Подвижные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-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сознательная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активная, эмоционально окрашенная деятельность ребенка, характеризующаяся точным и своевременным выполнением заданий, связанных с обязательными для всех играющих правилами.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прежде всего средство физического воспитания детей. Они дают возможность развивать и совершенствовать их движения, упражняется в беге, прыжках, лазанье, бросанье, ловле и т.д. Разнообразные движения требуют активной деятельности крупных и мелких мышц, способствуют лучшему обмену веществ, кровообращению, дыханию, т.е. повышению жизнедеятельности организма.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подвижные игры оказывают также и на нервно-психическое развитие ребёнка, формирование важных качеств личности. Они вызывают положительные эмоции, развивают тормозные процессы: в ходе игры детям приходится реагировать движением на одни сигналы и удерживаться от движения при других. В этих играх развивается воля, сообразительность, смелость, быстрота реакций и др. Совместны действия в играх сближают детей, доставляют им радость от преодоления трудностей и достижения успеха. Источником подвижных игр с правилами являются народные игры, для которых характерны яркость замысла, содержательность, простота и занимательность.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Содержание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определяется движениями, которые входят в её состав. Игры подбираются с учётом возрастных особенностей детей, их возможностей выполнять те или иные движения, соблюдать игровые правила. Правила в подвижной игре выполняют организующую роль: ими определяется её ход, последовательность действий, взаимоотношения играющих, поведение каждого ребёнка. Правила обязывают подчинятся цели и смыслу игры; дети должны уметь ими пользоваться в разных условиях.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4178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powerpoint-template-24 14">
      <a:dk1>
        <a:srgbClr val="4D4D4D"/>
      </a:dk1>
      <a:lt1>
        <a:srgbClr val="FFFFFF"/>
      </a:lt1>
      <a:dk2>
        <a:srgbClr val="4D4D4D"/>
      </a:dk2>
      <a:lt2>
        <a:srgbClr val="888888"/>
      </a:lt2>
      <a:accent1>
        <a:srgbClr val="9E9E9E"/>
      </a:accent1>
      <a:accent2>
        <a:srgbClr val="BEBEBE"/>
      </a:accent2>
      <a:accent3>
        <a:srgbClr val="FFFFFF"/>
      </a:accent3>
      <a:accent4>
        <a:srgbClr val="404040"/>
      </a:accent4>
      <a:accent5>
        <a:srgbClr val="CCCCCC"/>
      </a:accent5>
      <a:accent6>
        <a:srgbClr val="ACACAC"/>
      </a:accent6>
      <a:hlink>
        <a:srgbClr val="BDD006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617180"/>
        </a:lt2>
        <a:accent1>
          <a:srgbClr val="85919F"/>
        </a:accent1>
        <a:accent2>
          <a:srgbClr val="96A3AF"/>
        </a:accent2>
        <a:accent3>
          <a:srgbClr val="FFFFFF"/>
        </a:accent3>
        <a:accent4>
          <a:srgbClr val="404040"/>
        </a:accent4>
        <a:accent5>
          <a:srgbClr val="C2C7CD"/>
        </a:accent5>
        <a:accent6>
          <a:srgbClr val="87939E"/>
        </a:accent6>
        <a:hlink>
          <a:srgbClr val="AFB9C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C8C8C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2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D0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97AF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3892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C9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FFA21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888888"/>
        </a:lt2>
        <a:accent1>
          <a:srgbClr val="9E9E9E"/>
        </a:accent1>
        <a:accent2>
          <a:srgbClr val="BEBEBE"/>
        </a:accent2>
        <a:accent3>
          <a:srgbClr val="FFFFFF"/>
        </a:accent3>
        <a:accent4>
          <a:srgbClr val="404040"/>
        </a:accent4>
        <a:accent5>
          <a:srgbClr val="CCCCCC"/>
        </a:accent5>
        <a:accent6>
          <a:srgbClr val="ACACAC"/>
        </a:accent6>
        <a:hlink>
          <a:srgbClr val="BDD0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345</TotalTime>
  <Words>1668</Words>
  <Application>Microsoft Office PowerPoint</Application>
  <PresentationFormat>Экран (4:3)</PresentationFormat>
  <Paragraphs>62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Microsoft Himalaya</vt:lpstr>
      <vt:lpstr>Microsoft Sans Serif</vt:lpstr>
      <vt:lpstr>Times New Roman</vt:lpstr>
      <vt:lpstr>powerpoint-template</vt:lpstr>
      <vt:lpstr>Игра как средство общения дошкольников</vt:lpstr>
      <vt:lpstr>Актуальность темы</vt:lpstr>
      <vt:lpstr>Цель: изучить возможности игры, как средство формирования навыков общения детей дошкольного возраста.</vt:lpstr>
      <vt:lpstr>«Духовная жизнь ребенка полноценна лишь тогда, когда он живет в мире игры, фантазии, сказки, творчества. Без этого он - засушенный цветок».                                                                     В. А. Сухомлинский</vt:lpstr>
      <vt:lpstr>Презентация PowerPoint</vt:lpstr>
      <vt:lpstr>Сюжетно- ролевые игры</vt:lpstr>
      <vt:lpstr>Театрализованные игры </vt:lpstr>
      <vt:lpstr>Дидактические игры </vt:lpstr>
      <vt:lpstr> Подвижные игры </vt:lpstr>
      <vt:lpstr>Вывод</vt:lpstr>
    </vt:vector>
  </TitlesOfParts>
  <Company>Krokoz™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Пользователь Windows</cp:lastModifiedBy>
  <cp:revision>17</cp:revision>
  <dcterms:created xsi:type="dcterms:W3CDTF">2019-09-09T11:54:43Z</dcterms:created>
  <dcterms:modified xsi:type="dcterms:W3CDTF">2022-11-02T15:24:56Z</dcterms:modified>
</cp:coreProperties>
</file>