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0" r:id="rId4"/>
    <p:sldId id="276" r:id="rId5"/>
    <p:sldId id="278" r:id="rId6"/>
    <p:sldId id="291" r:id="rId7"/>
    <p:sldId id="292" r:id="rId8"/>
    <p:sldId id="294" r:id="rId9"/>
    <p:sldId id="295" r:id="rId10"/>
    <p:sldId id="293" r:id="rId11"/>
    <p:sldId id="304" r:id="rId12"/>
    <p:sldId id="302" r:id="rId13"/>
    <p:sldId id="298" r:id="rId14"/>
    <p:sldId id="305" r:id="rId15"/>
    <p:sldId id="296" r:id="rId16"/>
    <p:sldId id="307" r:id="rId17"/>
    <p:sldId id="308" r:id="rId18"/>
    <p:sldId id="297" r:id="rId19"/>
    <p:sldId id="300" r:id="rId20"/>
    <p:sldId id="301" r:id="rId21"/>
    <p:sldId id="299" r:id="rId22"/>
    <p:sldId id="275" r:id="rId23"/>
    <p:sldId id="271" r:id="rId24"/>
    <p:sldId id="267" r:id="rId25"/>
    <p:sldId id="303" r:id="rId26"/>
    <p:sldId id="28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4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 varScale="1">
        <p:scale>
          <a:sx n="69" d="100"/>
          <a:sy n="69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4293096"/>
            <a:ext cx="3960440" cy="1368152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</a:rPr>
              <a:t>Выполнили: </a:t>
            </a:r>
          </a:p>
          <a:p>
            <a:pPr algn="r">
              <a:spcBef>
                <a:spcPts val="0"/>
              </a:spcBef>
            </a:pPr>
            <a:r>
              <a:rPr lang="ru-RU" sz="2400" dirty="0" err="1" smtClean="0">
                <a:solidFill>
                  <a:schemeClr val="tx1"/>
                </a:solidFill>
              </a:rPr>
              <a:t>Венедиктова</a:t>
            </a:r>
            <a:r>
              <a:rPr lang="ru-RU" sz="2400" dirty="0" smtClean="0">
                <a:solidFill>
                  <a:schemeClr val="tx1"/>
                </a:solidFill>
              </a:rPr>
              <a:t> Т.Ю.</a:t>
            </a:r>
          </a:p>
          <a:p>
            <a:pPr algn="just"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                  Михайлова Е.В.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8825" y="1196752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инновационная технология как средство формирования основ патриотизма у детей дошкольного возраста.</a:t>
            </a:r>
            <a:endParaRPr lang="ru-RU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51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62672" cy="610669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«Листая памяти станицы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3594" r="6558" b="2855"/>
          <a:stretch/>
        </p:blipFill>
        <p:spPr>
          <a:xfrm>
            <a:off x="4355976" y="476672"/>
            <a:ext cx="4176464" cy="610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67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«Собери </a:t>
            </a:r>
            <a:r>
              <a:rPr lang="ru-RU" b="1" dirty="0">
                <a:solidFill>
                  <a:srgbClr val="FF0000"/>
                </a:solidFill>
              </a:rPr>
              <a:t>военную технику»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" t="3288" r="6328" b="7955"/>
          <a:stretch/>
        </p:blipFill>
        <p:spPr>
          <a:xfrm rot="16200000">
            <a:off x="5329885" y="2743123"/>
            <a:ext cx="3096345" cy="4180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t="8930" r="14894" b="4800"/>
          <a:stretch/>
        </p:blipFill>
        <p:spPr>
          <a:xfrm rot="16200000">
            <a:off x="1198187" y="614986"/>
            <a:ext cx="2659434" cy="426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1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« </a:t>
            </a:r>
            <a:r>
              <a:rPr lang="ru-RU" b="1" dirty="0" smtClean="0">
                <a:solidFill>
                  <a:srgbClr val="FF0000"/>
                </a:solidFill>
              </a:rPr>
              <a:t>Найди </a:t>
            </a:r>
            <a:r>
              <a:rPr lang="ru-RU" b="1" dirty="0">
                <a:solidFill>
                  <a:srgbClr val="FF0000"/>
                </a:solidFill>
              </a:rPr>
              <a:t>по тени»,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1" t="2568" r="11279" b="1826"/>
          <a:stretch/>
        </p:blipFill>
        <p:spPr>
          <a:xfrm rot="16200000">
            <a:off x="4274464" y="1547285"/>
            <a:ext cx="4824537" cy="4267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7669" r="4200" b="4687"/>
          <a:stretch/>
        </p:blipFill>
        <p:spPr>
          <a:xfrm rot="16200000">
            <a:off x="-252536" y="1844822"/>
            <a:ext cx="4824537" cy="36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0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«Иллюстрации </a:t>
            </a:r>
            <a:r>
              <a:rPr lang="ru-RU" b="1" dirty="0">
                <a:solidFill>
                  <a:srgbClr val="FF0000"/>
                </a:solidFill>
              </a:rPr>
              <a:t>оружия победы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 t="4411" r="34772" b="1278"/>
          <a:stretch/>
        </p:blipFill>
        <p:spPr>
          <a:xfrm rot="16200000">
            <a:off x="4916881" y="1136114"/>
            <a:ext cx="3240361" cy="4945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" t="6951" r="8049" b="651"/>
          <a:stretch/>
        </p:blipFill>
        <p:spPr>
          <a:xfrm>
            <a:off x="179512" y="1196752"/>
            <a:ext cx="3672407" cy="52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36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Биография о Михайловой З.А.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21202" y="2040599"/>
            <a:ext cx="5000988" cy="37550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6813" y="2016940"/>
            <a:ext cx="5061246" cy="380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43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«Военные </a:t>
            </a:r>
            <a:r>
              <a:rPr lang="ru-RU" b="1" dirty="0">
                <a:solidFill>
                  <a:srgbClr val="FF0000"/>
                </a:solidFill>
              </a:rPr>
              <a:t>награды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(</a:t>
            </a:r>
            <a:r>
              <a:rPr lang="ru-RU" sz="2000" b="1" dirty="0" err="1" smtClean="0">
                <a:solidFill>
                  <a:srgbClr val="FF0000"/>
                </a:solidFill>
              </a:rPr>
              <a:t>нагдады</a:t>
            </a:r>
            <a:r>
              <a:rPr lang="ru-RU" sz="2000" b="1" dirty="0" smtClean="0">
                <a:solidFill>
                  <a:srgbClr val="FF0000"/>
                </a:solidFill>
              </a:rPr>
              <a:t> Зои Андреевны)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6130" r="8163" b="1928"/>
          <a:stretch/>
        </p:blipFill>
        <p:spPr>
          <a:xfrm>
            <a:off x="457200" y="1628265"/>
            <a:ext cx="3329913" cy="4757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" r="6193" b="12636"/>
          <a:stretch/>
        </p:blipFill>
        <p:spPr>
          <a:xfrm>
            <a:off x="4572000" y="1641554"/>
            <a:ext cx="3528392" cy="476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59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Публикация о Зое Андреевне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0" y="3429000"/>
            <a:ext cx="4374931" cy="3024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" t="4336" r="710" b="9463"/>
          <a:stretch/>
        </p:blipFill>
        <p:spPr>
          <a:xfrm rot="10800000">
            <a:off x="107504" y="1196752"/>
            <a:ext cx="432652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7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635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Писатели  и поэты периода ВОВ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00990"/>
            <a:ext cx="3709652" cy="49405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7850"/>
            <a:ext cx="3656082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66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«Юные пионеры </a:t>
            </a:r>
            <a:r>
              <a:rPr lang="ru-RU" b="1" dirty="0">
                <a:solidFill>
                  <a:srgbClr val="FF0000"/>
                </a:solidFill>
              </a:rPr>
              <a:t>– герои Великой Отечественной войны»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t="5744" r="7246" b="2661"/>
          <a:stretch/>
        </p:blipFill>
        <p:spPr>
          <a:xfrm>
            <a:off x="755576" y="1844824"/>
            <a:ext cx="3096344" cy="44644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3793" r="34" b="4903"/>
          <a:stretch/>
        </p:blipFill>
        <p:spPr>
          <a:xfrm>
            <a:off x="5020775" y="1844824"/>
            <a:ext cx="3632133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93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« </a:t>
            </a:r>
            <a:r>
              <a:rPr lang="ru-RU" b="1" dirty="0" smtClean="0">
                <a:solidFill>
                  <a:srgbClr val="FF0000"/>
                </a:solidFill>
              </a:rPr>
              <a:t>Стихи </a:t>
            </a:r>
            <a:r>
              <a:rPr lang="ru-RU" b="1" dirty="0">
                <a:solidFill>
                  <a:srgbClr val="FF0000"/>
                </a:solidFill>
              </a:rPr>
              <a:t>о войне»,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47398" y="2019614"/>
            <a:ext cx="4956867" cy="37219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t="1837" r="-650" b="3095"/>
          <a:stretch/>
        </p:blipFill>
        <p:spPr>
          <a:xfrm rot="16200000">
            <a:off x="-91025" y="1911734"/>
            <a:ext cx="5099176" cy="383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79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43528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Нравственно — патриотическое воспитание </a:t>
            </a:r>
            <a:r>
              <a:rPr lang="ru-RU" dirty="0"/>
              <a:t>подрастающего поколения на сегодняшний день является одной из актуальных задач. Дети становятся отдаленными от таких понятий, как доброта, забота, патриотизм 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Патриотическое </a:t>
            </a:r>
            <a:r>
              <a:rPr lang="ru-RU" b="1" dirty="0">
                <a:solidFill>
                  <a:srgbClr val="FF0000"/>
                </a:solidFill>
              </a:rPr>
              <a:t>воспитание ребенка </a:t>
            </a:r>
            <a:r>
              <a:rPr lang="ru-RU" dirty="0"/>
              <a:t>– это основа формирования будущего гражданина.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808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«Самые </a:t>
            </a:r>
            <a:r>
              <a:rPr lang="ru-RU" b="1" dirty="0">
                <a:solidFill>
                  <a:srgbClr val="FF0000"/>
                </a:solidFill>
              </a:rPr>
              <a:t>редкие военные профессии времен ВОВ»,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4666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«Символы </a:t>
            </a:r>
            <a:r>
              <a:rPr lang="ru-RU" b="1" dirty="0">
                <a:solidFill>
                  <a:srgbClr val="FF0000"/>
                </a:solidFill>
              </a:rPr>
              <a:t>победы»,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6"/>
          <a:stretch/>
        </p:blipFill>
        <p:spPr>
          <a:xfrm rot="10800000">
            <a:off x="179512" y="1435685"/>
            <a:ext cx="4852772" cy="28874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0611" y="2064452"/>
            <a:ext cx="4972897" cy="37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72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ownloads\1684230501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4104456" cy="5616440"/>
          </a:xfrm>
          <a:prstGeom prst="rect">
            <a:avLst/>
          </a:prstGeom>
          <a:noFill/>
        </p:spPr>
      </p:pic>
      <p:pic>
        <p:nvPicPr>
          <p:cNvPr id="7172" name="Picture 4" descr="C:\Users\admin\Downloads\1684230501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76872"/>
            <a:ext cx="4244683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6119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88024" y="1860492"/>
            <a:ext cx="3898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Picture 3" descr="C:\Users\admin\Downloads\168423050192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429000"/>
            <a:ext cx="4038600" cy="3028950"/>
          </a:xfrm>
          <a:prstGeom prst="rect">
            <a:avLst/>
          </a:prstGeom>
          <a:noFill/>
        </p:spPr>
      </p:pic>
      <p:pic>
        <p:nvPicPr>
          <p:cNvPr id="8194" name="Picture 2" descr="C:\Users\admin\Downloads\16842305019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4696510" cy="36133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8237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FEFEE1F-E287-4622-BDE8-DFE690A13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Города –герои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6154206-7FB7-4667-85D0-13C0E61C34D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74872492"/>
              </p:ext>
            </p:extLst>
          </p:nvPr>
        </p:nvGraphicFramePr>
        <p:xfrm>
          <a:off x="5292080" y="4437112"/>
          <a:ext cx="3672407" cy="2945384"/>
        </p:xfrm>
        <a:graphic>
          <a:graphicData uri="http://schemas.openxmlformats.org/drawingml/2006/table">
            <a:tbl>
              <a:tblPr firstRow="1" firstCol="1" bandRow="1"/>
              <a:tblGrid>
                <a:gridCol w="3672407">
                  <a:extLst>
                    <a:ext uri="{9D8B030D-6E8A-4147-A177-3AD203B41FA5}">
                      <a16:colId xmlns:a16="http://schemas.microsoft.com/office/drawing/2014/main" val="2333728426"/>
                    </a:ext>
                  </a:extLst>
                </a:gridCol>
              </a:tblGrid>
              <a:tr h="2164715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u="sng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Список </a:t>
                      </a:r>
                      <a:r>
                        <a:rPr lang="ru-RU" sz="1600" b="1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городов-героев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Москва                           Ленинград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Новороссийск                Тула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Смоленск                        Мурманск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Волгоград                       Одесса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Керчь                               Севастополь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Киев                                 Минск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Брестская крепость</a:t>
                      </a:r>
                    </a:p>
                    <a:p>
                      <a:pPr indent="450215"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267731"/>
                  </a:ext>
                </a:extLst>
              </a:tr>
            </a:tbl>
          </a:graphicData>
        </a:graphic>
      </p:graphicFrame>
      <p:pic>
        <p:nvPicPr>
          <p:cNvPr id="6146" name="Picture 2" descr="C:\Users\admin\Downloads\16842348524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6787" t="12894" r="4876"/>
          <a:stretch>
            <a:fillRect/>
          </a:stretch>
        </p:blipFill>
        <p:spPr bwMode="auto">
          <a:xfrm rot="16200000">
            <a:off x="-30617" y="1932075"/>
            <a:ext cx="4947413" cy="3663056"/>
          </a:xfrm>
          <a:prstGeom prst="rect">
            <a:avLst/>
          </a:prstGeom>
          <a:noFill/>
        </p:spPr>
      </p:pic>
      <p:pic>
        <p:nvPicPr>
          <p:cNvPr id="6147" name="Picture 3" descr="C:\Users\admin\Downloads\1684236523771.jpg"/>
          <p:cNvPicPr>
            <a:picLocks noChangeAspect="1" noChangeArrowheads="1"/>
          </p:cNvPicPr>
          <p:nvPr/>
        </p:nvPicPr>
        <p:blipFill>
          <a:blip r:embed="rId3" cstate="print"/>
          <a:srcRect l="2692"/>
          <a:stretch>
            <a:fillRect/>
          </a:stretch>
        </p:blipFill>
        <p:spPr bwMode="auto">
          <a:xfrm rot="5400000">
            <a:off x="5212151" y="705914"/>
            <a:ext cx="3168352" cy="43363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9598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«Животные годы ВОВ»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6"/>
          <a:stretch/>
        </p:blipFill>
        <p:spPr>
          <a:xfrm>
            <a:off x="4572000" y="1417638"/>
            <a:ext cx="3870860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17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5295" y="2967335"/>
            <a:ext cx="7113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4825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Цель: </a:t>
            </a:r>
            <a:r>
              <a:rPr lang="ru-RU" sz="2800" dirty="0"/>
              <a:t>воспитание гражданско-патриотических чувств у дошкольников, чувства сопричастности к жизни нашей страны, любовь и уважение к ветеранам ВОВ, к героям, павшим за Родину</a:t>
            </a:r>
            <a:r>
              <a:rPr lang="ru-RU" sz="2800" dirty="0" smtClean="0"/>
              <a:t>.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2322449"/>
            <a:ext cx="36004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735796" y="2556323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ЗАДАЧИ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 rot="19397780">
            <a:off x="5951098" y="3253216"/>
            <a:ext cx="554172" cy="987010"/>
          </a:xfrm>
          <a:prstGeom prst="downArrow">
            <a:avLst/>
          </a:prstGeom>
          <a:solidFill>
            <a:srgbClr val="FD947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906566">
            <a:off x="2437102" y="3269972"/>
            <a:ext cx="554172" cy="987010"/>
          </a:xfrm>
          <a:prstGeom prst="downArrow">
            <a:avLst/>
          </a:prstGeom>
          <a:solidFill>
            <a:srgbClr val="FD947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150898" y="3568798"/>
            <a:ext cx="554172" cy="1480013"/>
          </a:xfrm>
          <a:prstGeom prst="downArrow">
            <a:avLst/>
          </a:prstGeom>
          <a:solidFill>
            <a:srgbClr val="FD947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4322233"/>
            <a:ext cx="2736304" cy="546927"/>
          </a:xfrm>
          <a:prstGeom prst="rect">
            <a:avLst/>
          </a:prstGeom>
          <a:solidFill>
            <a:srgbClr val="FD947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13838" y="5144562"/>
            <a:ext cx="2628292" cy="546927"/>
          </a:xfrm>
          <a:prstGeom prst="rect">
            <a:avLst/>
          </a:prstGeom>
          <a:solidFill>
            <a:srgbClr val="FD947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08104" y="4300351"/>
            <a:ext cx="2579237" cy="546927"/>
          </a:xfrm>
          <a:prstGeom prst="rect">
            <a:avLst/>
          </a:prstGeom>
          <a:solidFill>
            <a:srgbClr val="FD947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06164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Лэпбук – это универсальное </a:t>
            </a:r>
            <a:r>
              <a:rPr lang="ru-RU" sz="3600" b="1" dirty="0" smtClean="0">
                <a:solidFill>
                  <a:srgbClr val="FF0000"/>
                </a:solidFill>
              </a:rPr>
              <a:t>пособие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\Downloads\1684234852544.jpg"/>
          <p:cNvPicPr>
            <a:picLocks noChangeAspect="1" noChangeArrowheads="1"/>
          </p:cNvPicPr>
          <p:nvPr/>
        </p:nvPicPr>
        <p:blipFill rotWithShape="1">
          <a:blip r:embed="rId2" cstate="print"/>
          <a:srcRect l="3740" t="19800" r="4595" b="15424"/>
          <a:stretch/>
        </p:blipFill>
        <p:spPr bwMode="auto">
          <a:xfrm>
            <a:off x="4314592" y="1584987"/>
            <a:ext cx="4600044" cy="2440840"/>
          </a:xfrm>
          <a:prstGeom prst="rect">
            <a:avLst/>
          </a:prstGeom>
          <a:noFill/>
        </p:spPr>
      </p:pic>
      <p:pic>
        <p:nvPicPr>
          <p:cNvPr id="1027" name="Picture 3" descr="C:\Users\admin\Downloads\1684234852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84987"/>
            <a:ext cx="3643586" cy="2440840"/>
          </a:xfrm>
          <a:prstGeom prst="rect">
            <a:avLst/>
          </a:prstGeom>
          <a:noFill/>
        </p:spPr>
      </p:pic>
      <p:pic>
        <p:nvPicPr>
          <p:cNvPr id="8" name="Picture 2" descr="C:\Users\admin\Downloads\16842348524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1527" y="4078349"/>
            <a:ext cx="4020946" cy="2430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3589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FF0000"/>
                </a:solidFill>
              </a:rPr>
              <a:t>В рамках реализации муниципального проекта «Мы память бережно храним», в памяти </a:t>
            </a:r>
            <a:r>
              <a:rPr lang="ru-RU" sz="2700" b="1" dirty="0" smtClean="0">
                <a:solidFill>
                  <a:srgbClr val="FF0000"/>
                </a:solidFill>
              </a:rPr>
              <a:t>славы</a:t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 </a:t>
            </a:r>
            <a:r>
              <a:rPr lang="ru-RU" sz="2700" b="1" dirty="0">
                <a:solidFill>
                  <a:srgbClr val="FF0000"/>
                </a:solidFill>
              </a:rPr>
              <a:t>«Помню! Горжусь!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3074" name="Picture 2" descr="C:\Users\admin\Downloads\IMG-b8b5cdd180779007d0bcfcef045bcb6c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465004"/>
            <a:ext cx="4104456" cy="3078343"/>
          </a:xfrm>
          <a:prstGeom prst="rect">
            <a:avLst/>
          </a:prstGeom>
          <a:noFill/>
        </p:spPr>
      </p:pic>
      <p:pic>
        <p:nvPicPr>
          <p:cNvPr id="3075" name="Picture 3" descr="C:\Users\admin\Downloads\IMG-022952c5eab2cb03afc31c7295759335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4320480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8556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94720" cy="545861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«Великая Отечественная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война</a:t>
            </a:r>
            <a:r>
              <a:rPr lang="ru-RU" sz="3600" b="1" dirty="0">
                <a:solidFill>
                  <a:srgbClr val="FF0000"/>
                </a:solidFill>
              </a:rPr>
              <a:t>»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77711" y="1117245"/>
            <a:ext cx="6185250" cy="464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63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3456384" cy="554461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«Сынами гордиться родная земля»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Орлов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Федот Никитич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48680"/>
            <a:ext cx="448766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06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62672" cy="610669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«Сынами гордиться родная земля</a:t>
            </a:r>
            <a:r>
              <a:rPr lang="ru-RU" sz="2700" b="1" dirty="0" smtClean="0">
                <a:solidFill>
                  <a:srgbClr val="FF0000"/>
                </a:solidFill>
              </a:rPr>
              <a:t>»</a:t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/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«</a:t>
            </a:r>
            <a:r>
              <a:rPr lang="ru-RU" sz="2700" b="1" dirty="0">
                <a:solidFill>
                  <a:srgbClr val="FF0000"/>
                </a:solidFill>
              </a:rPr>
              <a:t>Летчик-истребитель-Кочетов Александр Васильевич»</a:t>
            </a:r>
            <a:endParaRPr lang="ru-RU" sz="2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90977" y="1314420"/>
            <a:ext cx="5787891" cy="434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66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30624" cy="6250706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«День Победы</a:t>
            </a:r>
            <a:r>
              <a:rPr lang="ru-RU" sz="4000" dirty="0">
                <a:solidFill>
                  <a:srgbClr val="FF0000"/>
                </a:solidFill>
              </a:rPr>
              <a:t>»</a:t>
            </a:r>
            <a:r>
              <a:rPr lang="ru-RU" sz="2800" dirty="0">
                <a:solidFill>
                  <a:srgbClr val="FF0000"/>
                </a:solidFill>
              </a:rPr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t="5803" r="7380" b="5541"/>
          <a:stretch/>
        </p:blipFill>
        <p:spPr>
          <a:xfrm rot="10800000">
            <a:off x="3923928" y="431814"/>
            <a:ext cx="4680520" cy="613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402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221</Words>
  <Application>Microsoft Office PowerPoint</Application>
  <PresentationFormat>Экран (4:3)</PresentationFormat>
  <Paragraphs>44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Цель: воспитание гражданско-патриотических чувств у дошкольников, чувства сопричастности к жизни нашей страны, любовь и уважение к ветеранам ВОВ, к героям, павшим за Родину.</vt:lpstr>
      <vt:lpstr>Лэпбук – это универсальное пособие</vt:lpstr>
      <vt:lpstr>В рамках реализации муниципального проекта «Мы память бережно храним», в памяти славы  «Помню! Горжусь!  </vt:lpstr>
      <vt:lpstr>«Великая Отечественная  война»</vt:lpstr>
      <vt:lpstr>«Сынами гордиться родная земля»   Орлов  Федот Никитич</vt:lpstr>
      <vt:lpstr>«Сынами гордиться родная земля»  «Летчик-истребитель-Кочетов Александр Васильевич»</vt:lpstr>
      <vt:lpstr>«День Победы».</vt:lpstr>
      <vt:lpstr>  «Листая памяти станицы»</vt:lpstr>
      <vt:lpstr>«Собери военную технику» </vt:lpstr>
      <vt:lpstr>« Найди по тени»,</vt:lpstr>
      <vt:lpstr>«Иллюстрации оружия победы»</vt:lpstr>
      <vt:lpstr>Биография о Михайловой З.А.</vt:lpstr>
      <vt:lpstr>«Военные награды» (нагдады Зои Андреевны)</vt:lpstr>
      <vt:lpstr>Публикация о Зое Андреевне</vt:lpstr>
      <vt:lpstr>Писатели  и поэты периода ВОВ</vt:lpstr>
      <vt:lpstr>«Юные пионеры – герои Великой Отечественной войны»</vt:lpstr>
      <vt:lpstr>« Стихи о войне»,</vt:lpstr>
      <vt:lpstr>«Самые редкие военные профессии времен ВОВ»,</vt:lpstr>
      <vt:lpstr>«Символы победы», </vt:lpstr>
      <vt:lpstr>Презентация PowerPoint</vt:lpstr>
      <vt:lpstr>Презентация PowerPoint</vt:lpstr>
      <vt:lpstr>Города –герои.</vt:lpstr>
      <vt:lpstr>«Животные годы ВОВ»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Нам дороги эти позабыть нельзя!</dc:title>
  <dc:creator>Ранько Елена</dc:creator>
  <cp:lastModifiedBy>admin</cp:lastModifiedBy>
  <cp:revision>74</cp:revision>
  <dcterms:created xsi:type="dcterms:W3CDTF">2015-04-19T15:51:03Z</dcterms:created>
  <dcterms:modified xsi:type="dcterms:W3CDTF">2023-05-16T19:21:47Z</dcterms:modified>
</cp:coreProperties>
</file>