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87" r:id="rId16"/>
    <p:sldId id="271" r:id="rId17"/>
    <p:sldId id="272" r:id="rId18"/>
    <p:sldId id="273" r:id="rId19"/>
    <p:sldId id="274" r:id="rId20"/>
    <p:sldId id="284" r:id="rId21"/>
    <p:sldId id="283" r:id="rId22"/>
    <p:sldId id="275" r:id="rId23"/>
    <p:sldId id="286" r:id="rId24"/>
    <p:sldId id="285" r:id="rId25"/>
    <p:sldId id="282" r:id="rId26"/>
    <p:sldId id="276" r:id="rId27"/>
    <p:sldId id="280" r:id="rId28"/>
    <p:sldId id="281" r:id="rId29"/>
    <p:sldId id="277" r:id="rId30"/>
    <p:sldId id="27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7477B-A3FE-41AA-BBC3-1D370C0B3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AB44FF-A9D8-4260-B30D-21D70EAA0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281FB-E29C-4EFD-A976-72139FB3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EF64-57AF-43E8-B1EE-AD77DD67B7D5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DBA87-09E0-4289-AD68-9A89672F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36465-CB90-438E-969C-841339F4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1975-A3A6-4FCF-BA70-63BF24F5F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2D33A-BAB0-4885-AE9F-2C207300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DE8B7-C714-4024-A7B3-050255D21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2EF65-C00D-44F5-932D-69347BB1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EF64-57AF-43E8-B1EE-AD77DD67B7D5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8E62CE-25B1-4EEA-B580-6B87AD31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37601-FA0F-49EC-A15C-407700E5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1975-A3A6-4FCF-BA70-63BF24F5F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1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C50F24-2D80-4FDF-8F6D-926236498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3ED078-28ED-4FCB-851C-83E131CEC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E51F6-811D-4CF7-BD57-3C95CDC0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EF64-57AF-43E8-B1EE-AD77DD67B7D5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2945F-4BA3-478A-B553-55F02065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162C4-ADE3-46A3-A138-3CF735DE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1975-A3A6-4FCF-BA70-63BF24F5F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6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6DD45-CAC4-4C99-B407-934C2B1B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2E0D0-45B4-4611-8931-576A9B035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F5CEB-77F0-4A25-9EAC-602AF178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EF64-57AF-43E8-B1EE-AD77DD67B7D5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B7022-F547-482D-8AA0-9562A06D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A2C284-BFA1-46D3-BDF4-B826B3D3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1975-A3A6-4FCF-BA70-63BF24F5F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0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2816F-258A-48D8-92EA-F114F2A0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2D5BD1-AB38-48E3-A07C-1D13C65B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F45F9-D533-45C2-BCC8-C5CDD856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EF64-57AF-43E8-B1EE-AD77DD67B7D5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969CE-FEB2-4A19-8768-20942741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25792-9830-41CA-92F5-B83EC982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1975-A3A6-4FCF-BA70-63BF24F5F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6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0FCBE-0D1D-489B-B736-D2E8679E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E0486-5BB4-4634-9C5D-DAE83A0AE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FE62A9-9A25-4FFD-8A1F-EFC2A61E5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A736A-24D4-4B40-AA61-2A66ACB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EF64-57AF-43E8-B1EE-AD77DD67B7D5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CF5D08-4FEA-4933-B16F-DE83521F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0DAF6F-68DD-4089-9152-60B49B35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1975-A3A6-4FCF-BA70-63BF24F5F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EA0E-301C-4210-9C11-EF223CA7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7025BF-510F-40EF-84D0-1E4BDFA84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E1037A-A284-48D2-91FE-15C4CFF17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CE486D-8951-477C-BE8B-D839EA520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6C24C1-4D38-4FF3-BDBE-BEE95E753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5E1878-21CD-445C-834B-356601F4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EF64-57AF-43E8-B1EE-AD77DD67B7D5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107DCA-1173-4820-840C-8D7B6E1C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9D18D1-41BB-4A8E-BA6D-EBCB3AA1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1975-A3A6-4FCF-BA70-63BF24F5F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2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8B989-2C52-4C55-9066-7BC15138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91CA42-988A-48FD-ADC3-F774376A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EF64-57AF-43E8-B1EE-AD77DD67B7D5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42A96C-36FD-4138-A28E-F5658105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AC39A1-FB40-41BF-A8E3-CE9BC63D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1975-A3A6-4FCF-BA70-63BF24F5F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5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58DC89-8A47-4DE9-B90A-B0FDCBF4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EF64-57AF-43E8-B1EE-AD77DD67B7D5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40F060-5582-4284-91DD-841FD955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D06681-9452-4660-95E3-1A72BFC2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1975-A3A6-4FCF-BA70-63BF24F5F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6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B6ABC-2799-49E9-8CE8-A5430E0E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3108A-A400-4FD9-A4A2-F3123073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2C2FC-C094-4DD5-9F40-9E53C5F3D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326847-F8BD-468B-9524-47DF58FE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EF64-57AF-43E8-B1EE-AD77DD67B7D5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19D1C3-DACC-4E5D-8CA4-FE80CF00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C3779C-8469-410A-BC8B-A47D926D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1975-A3A6-4FCF-BA70-63BF24F5F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78A1E-70DD-4C04-B9DE-4689F6CF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FAF64E-7FD6-41C1-B777-CEE5D57BE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2FFC5E-5B21-41DE-A97D-95320BC91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C60C5-1F31-4783-A986-55A53B52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EF64-57AF-43E8-B1EE-AD77DD67B7D5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568E28-B955-442F-8434-3A178FF9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C8AABA-A292-4F25-A13B-9A6259E3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1975-A3A6-4FCF-BA70-63BF24F5F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1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E83ED-2A5E-4CC0-B605-5D4B6834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6D5FB2-F3BF-4199-BFCC-57EF10A52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1E811F-4D22-4126-A7FB-24FEE66A0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EF64-57AF-43E8-B1EE-AD77DD67B7D5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E4835-7E49-4AF3-AEF1-E0E0E9075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F5D39-205E-4191-BE4F-0461DA77A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1975-A3A6-4FCF-BA70-63BF24F5F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9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2AF7FF-7CDA-4D8C-8697-647DC3F407E7}"/>
              </a:ext>
            </a:extLst>
          </p:cNvPr>
          <p:cNvSpPr txBox="1"/>
          <p:nvPr/>
        </p:nvSpPr>
        <p:spPr>
          <a:xfrm>
            <a:off x="417369" y="241232"/>
            <a:ext cx="113572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100 «Вербушка»</a:t>
            </a: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Музыкально – творческий проект </a:t>
            </a:r>
          </a:p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«Мамочка любимая» </a:t>
            </a:r>
          </a:p>
          <a:p>
            <a:pPr algn="ctr"/>
            <a:endParaRPr lang="ru-RU" sz="4400" b="1" dirty="0">
              <a:latin typeface="Monotype Corsiva" panose="03010101010201010101" pitchFamily="66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Смирнова Н.С.</a:t>
            </a:r>
          </a:p>
          <a:p>
            <a:pPr algn="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Котлярова Н.В.</a:t>
            </a:r>
          </a:p>
          <a:p>
            <a:pPr algn="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</a:t>
            </a:r>
          </a:p>
          <a:p>
            <a:pPr algn="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Метелкина Елена Николаевна</a:t>
            </a:r>
          </a:p>
          <a:p>
            <a:pPr algn="r"/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</a:t>
            </a:r>
            <a:r>
              <a:rPr lang="ru-RU" sz="1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46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00F165-DD16-4401-ADE1-8EAB0C07BE96}"/>
              </a:ext>
            </a:extLst>
          </p:cNvPr>
          <p:cNvSpPr txBox="1"/>
          <p:nvPr/>
        </p:nvSpPr>
        <p:spPr>
          <a:xfrm>
            <a:off x="2321859" y="319673"/>
            <a:ext cx="92515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проекта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для детей: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современных детей часто преобладает потребительское отношение к матери. Они мало знают о жизни своей мамы: о ее мечтах, увлечениях, профессиональной деятельности. К сожалению, любовь к маме, дети связывают только с материальными ценностями, а не духовными. Дети не понимают, что мамы нуждаются в помощи и заботе.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для родителей: </a:t>
            </a:r>
          </a:p>
          <a:p>
            <a:pPr indent="457200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начальном этапе формирования личности ребенка, в семьях уделяется не достаточное внимание выстраиванию правильных взаимоотношений между ребёнком и матерью, т.к. родители очень заняты своей карьерой, домашними хлопотами, в результате чего детям не хватает внимания и ласки.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для педагогов: </a:t>
            </a:r>
          </a:p>
          <a:p>
            <a:pPr indent="457200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создать условия для обогащения детско–родительских отношений, заинтересовать родителей совместной деятельностью с детьми,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воспитать в детях любовь, уважение, чувство сопереживания и взаимопомощи самому близкому человеку – маме?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9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8425F6-6FDE-412B-8D78-3A42018395A1}"/>
              </a:ext>
            </a:extLst>
          </p:cNvPr>
          <p:cNvSpPr txBox="1"/>
          <p:nvPr/>
        </p:nvSpPr>
        <p:spPr>
          <a:xfrm>
            <a:off x="2829180" y="581688"/>
            <a:ext cx="79427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работы над проектом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методической литературы по теме проекта 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музыкально-нотной литературы;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художественной литературы  (рассказы, стихи);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мультфильмов;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материала консультации для родителей  по теме проекта;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проведения встреч с родителями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НОД , бесед, по теме проекта;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Внесение наглядных дидактических материалов;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презентаций;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сценария итогового мероприятия.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735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FB283-6411-46A9-8D4C-4AC91E9CF255}"/>
              </a:ext>
            </a:extLst>
          </p:cNvPr>
          <p:cNvSpPr txBox="1"/>
          <p:nvPr/>
        </p:nvSpPr>
        <p:spPr>
          <a:xfrm>
            <a:off x="2358736" y="474088"/>
            <a:ext cx="917517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 – Основной (реализация проекта)</a:t>
            </a:r>
          </a:p>
          <a:p>
            <a:pPr lvl="0"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проекта.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развитие: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«Мамы разные нужны, мамы всякие важны»,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ормирование представлений детей о роли мамы в жизни семьи, о труде взрослых.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Просмотр презентаций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«Профессии бывают разные»,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женских профессиях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знакомление детей с женскими профессиями.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 с участием мам: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«Знакомство с профессиями»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знаний детей о женских профессиях, о профессии своих мам.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Социально – коммуникативное развитие: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«Мама для мамонтенка», «Три кота» сборник серий мультфильмов о маме, «Приключение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пингвиненка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Лоло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Пепе»,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«Осторожно, обезьянки!», «Зайчонок и муха».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Беседы: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Если бы вдруг потерялись все мамы?» «Моя семья»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ормирование у детей представления о семье, о роли мамы в жизни ребёнка.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знаний детей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 своей семье (имя, отчество, профессию родителей, место работы, увлечения.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 – ролевые  игры: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Дочки-матери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, </a:t>
            </a:r>
            <a:r>
              <a:rPr lang="ru-RU" sz="1600" spc="-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«Готовим праздничный ужин»,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«Мама на работе» (продавец, парикмахер, врач). 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«Мамин день рождения» «Мама в магазине»</a:t>
            </a:r>
            <a:r>
              <a:rPr lang="ru-RU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PT Sans" panose="020B0503020203020204" pitchFamily="34" charset="-52"/>
              </a:rPr>
              <a:t> 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Цель: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развитие игровой деятельности у детей, п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обуждение воспроизводить в играх быт семьи.</a:t>
            </a:r>
            <a:endParaRPr lang="ru-RU" sz="1600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PT Sans" panose="020B0503020203020204" pitchFamily="34" charset="-52"/>
              </a:rPr>
              <a:t>Дидактические игры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PT Sans" panose="020B0503020203020204" pitchFamily="34" charset="-52"/>
              </a:rPr>
              <a:t>: «Животные и их детеныши»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PT Sans" panose="020B0503020203020204" pitchFamily="34" charset="-52"/>
              </a:rPr>
              <a:t>Коммуникативные игры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PT Sans" panose="020B0503020203020204" pitchFamily="34" charset="-52"/>
              </a:rPr>
              <a:t>: «Назови ласково свою маму», «Как ласково 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PT Sans" panose="020B0503020203020204" pitchFamily="34" charset="-52"/>
              </a:rPr>
              <a:t>дома называют меня?», </a:t>
            </a:r>
          </a:p>
          <a:p>
            <a:pPr algn="just"/>
            <a:r>
              <a:rPr lang="ru-RU" sz="1600" b="1" i="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</a:rPr>
              <a:t>Цель</a:t>
            </a:r>
            <a:r>
              <a:rPr lang="ru-RU" sz="16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</a:rPr>
              <a:t>: 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уважительного отношения к маме, </a:t>
            </a:r>
            <a:r>
              <a:rPr lang="ru-RU" sz="1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обогащение словарного запаса детей.</a:t>
            </a:r>
            <a:endParaRPr lang="ru-RU" sz="1600" b="0" i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7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752D2-A99B-4053-A682-FE5806BF922E}"/>
              </a:ext>
            </a:extLst>
          </p:cNvPr>
          <p:cNvSpPr txBox="1"/>
          <p:nvPr/>
        </p:nvSpPr>
        <p:spPr>
          <a:xfrm>
            <a:off x="2140526" y="364991"/>
            <a:ext cx="988175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лушание детской классики и песен: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«Колыбельная» муз. Д. Шостаковича, «Мамины ласки» муз. А. Гречанинова, 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П.И. Чайковский «Мама», «Песенка мамонтёнка» В.Я. Шаинский.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с классической музыкой развитие умения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слушать и анализировать музыку, развитие воображения - видеть в музыке связь с    жизнью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музыкальный кругозор.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 матери в искусстве»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Разучивание песен про маму: 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«Зореньки краше» музыка </a:t>
            </a:r>
            <a:r>
              <a:rPr lang="ru-RU" sz="16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Канищева, 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сл. А. </a:t>
            </a:r>
            <a:r>
              <a:rPr lang="ru-RU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Афлятунова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«Самый светлый праздник» Л. Мочалова, Т.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Лубянова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дошкольников посредством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вокально-хоровых навыков, развитие музыкальной памяти.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Разучивание музыкальных игр: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«Платочек» укр. нар. песня, обр. Н.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Метлова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«Найди себе пару»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латв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нар. мелодия,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обраб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Попатенко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Постановка и разучивание танцев: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«Парный танец», лат. мелодия «Мама мне на тебя не наглядеться», «Мама моя»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Барбарики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«Мамино сердце»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творческих способностей детей,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 танцевально-ритмических движений.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Развлечение: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Совместный праздник для детей и родителей «Самая любимая мамочка моя!».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праздничного настроения, вовлечение родителей в проведение мероприятий ДОУ.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Рисование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мама».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творческих способностей в художественной деятельности, воспитание этетического вкуса.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Аппликация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Поздравительная открытка «Букет для мамы».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ормирование умения приклеивать готовые изображения, создание цельной композиции, 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у детей творческого мышления, воображения, воспитание этетического вкуса.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8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CAB58C-F79C-4263-AEFE-A80F33F4A0EF}"/>
              </a:ext>
            </a:extLst>
          </p:cNvPr>
          <p:cNvSpPr txBox="1"/>
          <p:nvPr/>
        </p:nvSpPr>
        <p:spPr>
          <a:xfrm>
            <a:off x="2426677" y="264975"/>
            <a:ext cx="955918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НОД: </a:t>
            </a:r>
            <a:r>
              <a:rPr lang="ru-RU" sz="1600" spc="-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Составление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описательного</a:t>
            </a:r>
            <a:r>
              <a:rPr lang="ru-RU" sz="1600" spc="-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 рассказа на тему</a:t>
            </a: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 </a:t>
            </a:r>
            <a:r>
              <a:rPr lang="ru-RU" sz="1600" spc="-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</a:rPr>
              <a:t>«Моя мамочка самая лучшая</a:t>
            </a:r>
            <a:r>
              <a:rPr lang="ru-RU" sz="1600" spc="-20" dirty="0">
                <a:latin typeface="Times New Roman" panose="02020603050405020304" pitchFamily="18" charset="0"/>
                <a:ea typeface="Verdana" panose="020B0604030504040204" pitchFamily="34" charset="0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Цель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развитие умения детей составлять простые и сложные предложения. Расширение 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и активизация словарного запаса у детей по данной теме;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совершенствование грамматического строя речи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развитие памяти;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spc="-2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Творческое рассказывание по темам: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мы с мамой играем», 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«Как я маме помогаю?»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связной речи, памяти, воспитание любви, доброго и заботливого отношения к маме и бабушке.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 литературы:</a:t>
            </a:r>
          </a:p>
          <a:p>
            <a:pPr algn="just"/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Воскресенская «Мама», Б. Емельянов «Мамины руки», С. Михалков «А что у вас?», Н. </a:t>
            </a:r>
            <a:r>
              <a:rPr lang="ru-RU" sz="16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Саконская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«Разговор о маме»,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Р. Гамзатов «Берегите матерей», Э. </a:t>
            </a:r>
            <a:r>
              <a:rPr lang="ru-RU" sz="16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Машковская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«Я маму обидел», А. Барто «Разлука», И. Красникова «Моя мама лучше всех», Н. Павлова «Помощница», К.Д. Ушинский «При солнышке тепло, при матери добро», Е. Благинина «Мамин день»,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о глупом мышонке»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С.Маршак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оспитание любви к маме через чтение произведений художественной литературы.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стихотворений:</a:t>
            </a:r>
          </a:p>
          <a:p>
            <a:pPr algn="just"/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 Цветаева «У кроватки»; Р. Гамзатова «Берегите матерей»; Е. Благинина «Посидим в тишине»; Г. </a:t>
            </a:r>
            <a:r>
              <a:rPr lang="ru-RU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Виеру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«Мамин день»; А Плещеев «Бабушка и внучек», 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</a:rPr>
              <a:t>В. Берестов «Праздник мам».</a:t>
            </a:r>
          </a:p>
          <a:p>
            <a:pPr algn="just"/>
            <a:r>
              <a:rPr lang="ru-RU" sz="16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богащение словарного запаса по теме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, п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родолжать учить выразительно рассказывать литературный текст.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Verdana" panose="020B0604030504040204" pitchFamily="34" charset="0"/>
              </a:rPr>
              <a:t>Разучивание пословиц и поговорок о маме:</a:t>
            </a:r>
          </a:p>
          <a:p>
            <a:pPr algn="just"/>
            <a:r>
              <a:rPr lang="ru-RU" sz="16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-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Птица рада весне, а младенец матери.</a:t>
            </a:r>
          </a:p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солнышке тепло, при матушке добро.</a:t>
            </a:r>
          </a:p>
          <a:p>
            <a:pPr algn="just" fontAlgn="base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матери плохих детей не бывает.</a:t>
            </a:r>
          </a:p>
          <a:p>
            <a:pPr algn="just" fontAlgn="base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матери лучше солнца греет.</a:t>
            </a:r>
          </a:p>
          <a:p>
            <a:pPr algn="just" fontAlgn="base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Мать трудолюбива и дети не ленивы. </a:t>
            </a:r>
          </a:p>
          <a:p>
            <a:pPr algn="just" fontAlgn="base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пословицами и поговорками; понимание их смысла, 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0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8562" y="655271"/>
            <a:ext cx="87952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Физическое воспитание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НОД: </a:t>
            </a:r>
            <a:r>
              <a:rPr lang="ru-RU" dirty="0">
                <a:solidFill>
                  <a:srgbClr val="666699"/>
                </a:solidFill>
                <a:latin typeface="Lucida Sans Unicode" panose="020B0602030504020204" pitchFamily="34" charset="0"/>
              </a:rPr>
              <a:t>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«Мамины помощники».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Цель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развитие двигательной активности детей, быстроты реакции, ловкости.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Пальчиковая гимнастика: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«Наши мамы», «Помощники», «Салат для мамы», «Приготовим пельмени».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     Цель: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развитие мелкой моторики, координации движений.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 утренней гимнастики: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«Цветы для мам».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Цель: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двигательных умений и навыков.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игры: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«Что мы видели не скажем, а что делали покажем», «Повар»,  «Иголка, нитка и узелок», «Платок», «Бусинки».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Цель: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элементов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соревновательности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развивать быстроту движений, ловкость;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двигательных умений и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112964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04632-DD80-4B11-87C4-216A545B0613}"/>
              </a:ext>
            </a:extLst>
          </p:cNvPr>
          <p:cNvSpPr txBox="1"/>
          <p:nvPr/>
        </p:nvSpPr>
        <p:spPr>
          <a:xfrm>
            <a:off x="2098964" y="94183"/>
            <a:ext cx="995449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pPr lvl="1" algn="just">
              <a:lnSpc>
                <a:spcPct val="15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Консультирование родителей: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Роль матери в воспитании детей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1" algn="just">
              <a:lnSpc>
                <a:spcPct val="15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детей и родителей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аучивание с детьми пословиц, поговорок и стихов по теме проекта.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 литературы по теме: 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Воскресенская «Мама», Б. Емельянов «Мамины руки», С. Михалков «А что у вас?», Н. </a:t>
            </a:r>
            <a:r>
              <a:rPr lang="ru-RU" sz="16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Саконская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«Разговор о маме»,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Р. Гамзатов «Берегите матерей», Э. </a:t>
            </a:r>
            <a:r>
              <a:rPr lang="ru-RU" sz="16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Машковская</a:t>
            </a:r>
            <a:r>
              <a:rPr lang="ru-RU" sz="1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«Я маму обидел», А. Барто «Разлука», И. Красникова «Моя мама лучше всех», Н. Павлова «Помощница», К.Д. Ушинский «При солнышке тепло, при матери добро», Е. Благинина «Мамин день».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интересными людьми: «Моя мама – музыкант», «Моя мама-артист», «Моя мама-парикмахер», «Моя мама-повар», «Моя мама-швея»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 с детьми: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«Мама для мамонтенка», «Три кота» сборник серий мультфильмов о маме, «Приключение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пингвиненка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Лоло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Пепе»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«Осторожно, обезьянки!», «Зайчонок и муха».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Фотогазеты «С мамочкой похожи мы  как две капельки воды»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Совместное художественное творчество с детьми красками «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Эбру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мероприятие: «Самая любимая мамочка моя!»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66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7ED59-D933-4EF8-A5C4-5881047081A3}"/>
              </a:ext>
            </a:extLst>
          </p:cNvPr>
          <p:cNvSpPr txBox="1"/>
          <p:nvPr/>
        </p:nvSpPr>
        <p:spPr>
          <a:xfrm>
            <a:off x="1703294" y="188259"/>
            <a:ext cx="881230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Подведение итогов проекта, презентация продуктов проекта.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мероприятие: 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«Самая любимая мамочка моя!».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Продукты проекта: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детских рисунков «Моя мама»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Подарок для любимой мамочки - поздравительная открытка «Букет для мамы»;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Выставка ф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отогазеты «С мамочкой похожи мы  как две капельки воды»;</a:t>
            </a:r>
          </a:p>
          <a:p>
            <a:pPr lvl="1"/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6" descr="http://kartinkin.net/uploads/posts/2022-03/1646186147_45-kartinkin-net-p-kartinki-semya-dlya-detskogo-sada-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92833" l="42417" r="92750">
                        <a14:foregroundMark x1="48583" y1="71083" x2="48583" y2="71083"/>
                        <a14:foregroundMark x1="54417" y1="68000" x2="54417" y2="68000"/>
                        <a14:foregroundMark x1="58917" y1="68250" x2="58917" y2="68250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95" t="17456" r="7083" b="6336"/>
          <a:stretch/>
        </p:blipFill>
        <p:spPr bwMode="auto">
          <a:xfrm>
            <a:off x="5275828" y="3290130"/>
            <a:ext cx="2197633" cy="332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kartinkin.net/pics/uploads/posts/2022-08/1660610719_73-kartinkin-net-p-pozdravleniya-s-dnem-vospitatelya-prikolni-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3" b="82632" l="67750" r="96750">
                        <a14:foregroundMark x1="88000" y1="17789" x2="88000" y2="17789"/>
                        <a14:foregroundMark x1="83833" y1="18211" x2="83833" y2="18211"/>
                        <a14:backgroundMark x1="72935" y1="42377" x2="67135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70" t="1970" b="17770"/>
          <a:stretch/>
        </p:blipFill>
        <p:spPr bwMode="auto">
          <a:xfrm flipH="1">
            <a:off x="4122735" y="3509963"/>
            <a:ext cx="1740031" cy="30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81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4A73DA-6233-4FB4-A15C-64CEEC93500D}"/>
              </a:ext>
            </a:extLst>
          </p:cNvPr>
          <p:cNvSpPr txBox="1"/>
          <p:nvPr/>
        </p:nvSpPr>
        <p:spPr>
          <a:xfrm>
            <a:off x="2303115" y="129173"/>
            <a:ext cx="84357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проекта: </a:t>
            </a:r>
            <a:endParaRPr lang="ru-RU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ходе реализации проекта предполагаемые результаты были достигнуты.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сформировалось представление </a:t>
            </a:r>
            <a:r>
              <a:rPr lang="ru-RU" sz="18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углубились знания о роли мамы в их жизни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проявляют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уважительное, заботливое, доброе отношение к своей маме, родным и близким, расширились и углубились знания о своей семье.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ознакомились с профессиями женщин и их значимостью для окружающих.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обогатился словарный запас.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родителей в процессе совместной деятельности появился интерес и позитивное отношение к образовательному процессу, повысилась </a:t>
            </a: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компетентность в вопросах нравственного, семейного воспитания,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оявились новые общие интересы с детьми, что укрепило доброжелательные, дружеские, партнерские взаимоотношения детей и родителей.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Данный проект помог сплочению детско-родительских отношений, улучшению контактов между родителями и работниками детского сада, совершенствовал стиль партнёрских отношений.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526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3C7FC8-DB18-40BE-9548-974769C9DFAD}"/>
              </a:ext>
            </a:extLst>
          </p:cNvPr>
          <p:cNvSpPr txBox="1"/>
          <p:nvPr/>
        </p:nvSpPr>
        <p:spPr>
          <a:xfrm>
            <a:off x="3137647" y="2339788"/>
            <a:ext cx="6338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23411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312D01-B32B-4980-A3E7-6756D711A8C3}"/>
              </a:ext>
            </a:extLst>
          </p:cNvPr>
          <p:cNvSpPr txBox="1"/>
          <p:nvPr/>
        </p:nvSpPr>
        <p:spPr>
          <a:xfrm>
            <a:off x="1828800" y="125097"/>
            <a:ext cx="1019348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Методический паспорт проекта:</a:t>
            </a:r>
          </a:p>
          <a:p>
            <a:pPr marL="12700" algn="just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Адресация: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МАДОУ «Детский сад № 100 «Вербушка»</a:t>
            </a:r>
          </a:p>
          <a:p>
            <a:pPr marL="12700" algn="just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название проекта: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«Мамочка любимая»</a:t>
            </a:r>
          </a:p>
          <a:p>
            <a:pPr marL="12700" algn="l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2700"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 доминирующему методу: практико-ориентированный;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 количеству участников: коллективный;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 характеру контактов: открытый;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 продолжительности: краткосрочный; </a:t>
            </a:r>
          </a:p>
          <a:p>
            <a:pPr marL="12700" algn="l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реализации 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20 ноября–30 ноября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группы, музыкальный руководитель, воспитатели, инструктор по физическому воспитанию, родители.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художественно – эстетическое развитие, социально – коммуникативное развитие, речевое развитие. познавательное развитие, физическое развитие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 видов деятельности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коммуникативная, познавательная, музыкальная, изобразительная, восприятие худ. литературы, игровая, двигательная.</a:t>
            </a:r>
          </a:p>
        </p:txBody>
      </p:sp>
    </p:spTree>
    <p:extLst>
      <p:ext uri="{BB962C8B-B14F-4D97-AF65-F5344CB8AC3E}">
        <p14:creationId xmlns:p14="http://schemas.microsoft.com/office/powerpoint/2010/main" val="155189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9F0AC5-99E4-43F8-A978-82188B283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57" y="1846381"/>
            <a:ext cx="4294094" cy="4294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9F9357-1EC8-4CEC-8330-3933C10B66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62" y="1362915"/>
            <a:ext cx="4294095" cy="4294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89897" y="80581"/>
            <a:ext cx="10941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Подарок для любимой мамочки - поздравительная открытка </a:t>
            </a:r>
          </a:p>
          <a:p>
            <a:pPr lvl="1"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«Букет для мамы»</a:t>
            </a:r>
          </a:p>
        </p:txBody>
      </p:sp>
    </p:spTree>
    <p:extLst>
      <p:ext uri="{BB962C8B-B14F-4D97-AF65-F5344CB8AC3E}">
        <p14:creationId xmlns:p14="http://schemas.microsoft.com/office/powerpoint/2010/main" val="185370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3794AF-1261-4F1E-BED6-FE1C9E232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40" y="1277849"/>
            <a:ext cx="6674728" cy="4894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8C19B7-25A9-4D91-BF32-4FE7F5D299A0}"/>
              </a:ext>
            </a:extLst>
          </p:cNvPr>
          <p:cNvSpPr txBox="1"/>
          <p:nvPr/>
        </p:nvSpPr>
        <p:spPr>
          <a:xfrm>
            <a:off x="1736864" y="383828"/>
            <a:ext cx="1004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Фотогазета «С мамочкой похожи мы как две капельки воды»</a:t>
            </a:r>
          </a:p>
        </p:txBody>
      </p:sp>
    </p:spTree>
    <p:extLst>
      <p:ext uri="{BB962C8B-B14F-4D97-AF65-F5344CB8AC3E}">
        <p14:creationId xmlns:p14="http://schemas.microsoft.com/office/powerpoint/2010/main" val="1396492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67C923-E22C-4C05-9663-0BD12CEB3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13" y="1163409"/>
            <a:ext cx="5658882" cy="4246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FAA7EA-BA97-4B46-BD42-841067B0A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5" y="1122363"/>
            <a:ext cx="5767443" cy="43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961812" y="204051"/>
            <a:ext cx="6778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 «Моя мама»</a:t>
            </a:r>
          </a:p>
        </p:txBody>
      </p:sp>
    </p:spTree>
    <p:extLst>
      <p:ext uri="{BB962C8B-B14F-4D97-AF65-F5344CB8AC3E}">
        <p14:creationId xmlns:p14="http://schemas.microsoft.com/office/powerpoint/2010/main" val="2260947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104A95C2-DC5F-4D24-B5B0-FB024C921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4" y="1643422"/>
            <a:ext cx="10487876" cy="4028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67DE594-A070-4A50-A33E-97DBA21368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511307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передвижка «Как прекрасно слово мама»</a:t>
            </a:r>
          </a:p>
        </p:txBody>
      </p:sp>
    </p:spTree>
    <p:extLst>
      <p:ext uri="{BB962C8B-B14F-4D97-AF65-F5344CB8AC3E}">
        <p14:creationId xmlns:p14="http://schemas.microsoft.com/office/powerpoint/2010/main" val="3541441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 descr="L_zli_fWl8I.jpg"/>
          <p:cNvPicPr>
            <a:picLocks noChangeAspect="1"/>
          </p:cNvPicPr>
          <p:nvPr/>
        </p:nvPicPr>
        <p:blipFill rotWithShape="1">
          <a:blip r:embed="rId3" cstate="print"/>
          <a:srcRect l="35830" t="11151" r="11373"/>
          <a:stretch/>
        </p:blipFill>
        <p:spPr>
          <a:xfrm flipH="1">
            <a:off x="2016369" y="1538734"/>
            <a:ext cx="3894992" cy="4743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74COS9y5I14.jpg"/>
          <p:cNvPicPr>
            <a:picLocks noChangeAspect="1"/>
          </p:cNvPicPr>
          <p:nvPr/>
        </p:nvPicPr>
        <p:blipFill>
          <a:blip r:embed="rId4" cstate="print"/>
          <a:srcRect t="21650"/>
          <a:stretch>
            <a:fillRect/>
          </a:stretch>
        </p:blipFill>
        <p:spPr>
          <a:xfrm>
            <a:off x="6495161" y="882153"/>
            <a:ext cx="4367439" cy="4696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30411" y="74072"/>
            <a:ext cx="10917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интересными людьми – знакомство с профессиями мам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05600" y="5878302"/>
            <a:ext cx="4390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мама - музыкант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0563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757D4F-F6E4-4AAD-84BF-5D7F60263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9" y="266047"/>
            <a:ext cx="3471582" cy="3471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099157-369E-40DA-828D-180E91A1D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02" y="3134748"/>
            <a:ext cx="3471583" cy="3471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380B70-B15E-42F8-BDDF-EE652A1010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74" y="2893266"/>
            <a:ext cx="3208897" cy="3208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24DC65-592A-4979-8BFC-5E81EAC16C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1" y="206865"/>
            <a:ext cx="3748177" cy="3748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1AA411-10BC-4298-837E-628E9745D199}"/>
              </a:ext>
            </a:extLst>
          </p:cNvPr>
          <p:cNvSpPr txBox="1"/>
          <p:nvPr/>
        </p:nvSpPr>
        <p:spPr>
          <a:xfrm>
            <a:off x="3817066" y="885302"/>
            <a:ext cx="3827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мама-повар»</a:t>
            </a:r>
          </a:p>
        </p:txBody>
      </p:sp>
    </p:spTree>
    <p:extLst>
      <p:ext uri="{BB962C8B-B14F-4D97-AF65-F5344CB8AC3E}">
        <p14:creationId xmlns:p14="http://schemas.microsoft.com/office/powerpoint/2010/main" val="2943341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E31025-6CE7-4CD5-B208-5E191651E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8" y="1922650"/>
            <a:ext cx="3650877" cy="48678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11F9C4-ECBC-49B3-A8B5-5FDED3394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00" y="206889"/>
            <a:ext cx="4782544" cy="3589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35722B-E18D-429A-82C5-9BE01880A32C}"/>
              </a:ext>
            </a:extLst>
          </p:cNvPr>
          <p:cNvSpPr txBox="1"/>
          <p:nvPr/>
        </p:nvSpPr>
        <p:spPr>
          <a:xfrm>
            <a:off x="1656161" y="361161"/>
            <a:ext cx="4437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мама-артист»</a:t>
            </a:r>
          </a:p>
          <a:p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DA3278-CEEA-4557-9D67-6F892D8E9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49" y="2293855"/>
            <a:ext cx="3949484" cy="39494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98818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706185-C54A-46E9-AA94-086022344778}"/>
              </a:ext>
            </a:extLst>
          </p:cNvPr>
          <p:cNvSpPr txBox="1"/>
          <p:nvPr/>
        </p:nvSpPr>
        <p:spPr>
          <a:xfrm>
            <a:off x="667513" y="253308"/>
            <a:ext cx="5221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«моя мама-парикмахер»</a:t>
            </a:r>
          </a:p>
          <a:p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9AF3C2-24BF-44B1-8561-50928A7E6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67" y="1554221"/>
            <a:ext cx="4755775" cy="475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8D1739-79AA-41E7-A8E9-F6B923459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08" y="253308"/>
            <a:ext cx="4259030" cy="6142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172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5D1C2A-99E0-4B05-86D8-358201D83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7" y="197150"/>
            <a:ext cx="3717368" cy="3717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A26A1A-20F3-47AC-8D2F-AC4044BDB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212" y="0"/>
            <a:ext cx="3534521" cy="3534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88F7F6-B49D-4696-A868-1EA7B4B15859}"/>
              </a:ext>
            </a:extLst>
          </p:cNvPr>
          <p:cNvSpPr txBox="1"/>
          <p:nvPr/>
        </p:nvSpPr>
        <p:spPr>
          <a:xfrm>
            <a:off x="4141177" y="684040"/>
            <a:ext cx="432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мама-швея»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54F6AF-B2B5-4AAE-896F-FA0E0D710B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19" y="2225159"/>
            <a:ext cx="3602038" cy="3602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0762E4-14DC-4A83-8DF6-DF16F03F19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0" y="3062379"/>
            <a:ext cx="3774141" cy="3774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207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31D2C0-20F8-4276-B248-98B0E7418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8" y="2001838"/>
            <a:ext cx="2959598" cy="2219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7B2B28-85E8-46FE-A1BA-E188B949A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21" y="0"/>
            <a:ext cx="2441971" cy="3255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F7C8DD-696A-4CD2-88DA-8816715C1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2" y="4433323"/>
            <a:ext cx="3001924" cy="2251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97C572-EFBE-49EC-B8D3-84741DFE76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40" y="814107"/>
            <a:ext cx="2441971" cy="3255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74FE9C-38B4-4048-B0DF-51EC33BCF6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999" y="3378281"/>
            <a:ext cx="2475003" cy="3300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5B0F9CA-0C9C-472C-B416-7A237467E1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96" y="4410306"/>
            <a:ext cx="3023970" cy="2267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60664F-CF78-431C-A4DF-579B97B47D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07" y="3197483"/>
            <a:ext cx="2628951" cy="3505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C87EE0-4B76-4DCE-AC4B-959C9E121101}"/>
              </a:ext>
            </a:extLst>
          </p:cNvPr>
          <p:cNvSpPr txBox="1"/>
          <p:nvPr/>
        </p:nvSpPr>
        <p:spPr>
          <a:xfrm>
            <a:off x="781386" y="119688"/>
            <a:ext cx="858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Совместное творчество мам с детьми красками «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Эбру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2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5DE1F-F819-405E-92E2-D428B20037D7}"/>
              </a:ext>
            </a:extLst>
          </p:cNvPr>
          <p:cNvSpPr txBox="1"/>
          <p:nvPr/>
        </p:nvSpPr>
        <p:spPr>
          <a:xfrm>
            <a:off x="2493818" y="529271"/>
            <a:ext cx="9310255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Актуальность</a:t>
            </a:r>
          </a:p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каждого из нас самый дорогой и близкий человек – это мама. Формирование отношений между ребенком дошкольного возраста и матерью имеет большое значение для развития личности ребенка. Любовь мамы - это забота и помощь во всём. Важно, чтобы дети понимали, что значит мама в судьбе каждого из них, какую роль она играет в семье. К сожалению, всё чаще любовь к маме дети связывают только с материальными ценностями, а не духовными. Детям в силу возраста, трудно понять, что мама нуждается в нашей благодарности, помощи и заботе.                                                                                                    Поэтому детский сад должен стать связующим звеном между детьми и их родителями, воспитать в ребенке любовь, уважение, чувство сопереживания и взаимопомощи близкому человеку – маме. Это является необходимым составляющим в социальном и духовно - нравственном воспитании детей.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98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D21B1F-F613-43E0-A65C-08013D971A51}"/>
              </a:ext>
            </a:extLst>
          </p:cNvPr>
          <p:cNvSpPr txBox="1"/>
          <p:nvPr/>
        </p:nvSpPr>
        <p:spPr>
          <a:xfrm>
            <a:off x="1077535" y="7184"/>
            <a:ext cx="10027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«Самая любимая мамочка моя»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1D47069-C7CF-4633-B898-D944E06FA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5" y="719714"/>
            <a:ext cx="4498753" cy="1780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2C5AAE2-46DB-428A-965F-50D3A625B7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5" y="2698995"/>
            <a:ext cx="4498753" cy="1869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AE81B54-60C3-41CF-803C-FA60CCE4D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5" y="4788058"/>
            <a:ext cx="4527903" cy="1775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F9AE8D3-B66E-4838-905F-90E95A534F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88" y="719714"/>
            <a:ext cx="4556649" cy="1780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ACA6EB6-F639-44B8-B471-80D88E529E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42" y="4788058"/>
            <a:ext cx="4468140" cy="1775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878DEC0-4D26-4B47-B946-DF2A0B617A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2" y="2757748"/>
            <a:ext cx="4542395" cy="1795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37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C1B4E-C2CC-4E9D-B053-F0D9279FF0D1}"/>
              </a:ext>
            </a:extLst>
          </p:cNvPr>
          <p:cNvSpPr txBox="1"/>
          <p:nvPr/>
        </p:nvSpPr>
        <p:spPr>
          <a:xfrm>
            <a:off x="1724891" y="335226"/>
            <a:ext cx="9715500" cy="2205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Цель проекта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Создание условий для формирования у детей </a:t>
            </a:r>
            <a:r>
              <a:rPr lang="ru-RU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осознанного понимания значимости мамы в их жизни, воспитания уважения, доброго и заботливого отношения к маме.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01083F-EB5E-4BE8-A369-8A9FECBE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95" y="2025880"/>
            <a:ext cx="5347345" cy="4507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0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99" y="0"/>
            <a:ext cx="12319499" cy="6929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8B6D41-D71C-4D0D-B68E-0AAD2430CCE2}"/>
              </a:ext>
            </a:extLst>
          </p:cNvPr>
          <p:cNvSpPr txBox="1"/>
          <p:nvPr/>
        </p:nvSpPr>
        <p:spPr>
          <a:xfrm>
            <a:off x="2453054" y="507805"/>
            <a:ext cx="79482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детей о роли мамы в жизни каждого человека, через раскрытие образа матери в поэзии,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музыке,  </a:t>
            </a:r>
            <a:r>
              <a:rPr lang="ru-RU" sz="1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живописи, художественной литературе.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доброе, заботливое отношение к маме.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Обогащать знания детей о женских профессиях, профессиях своих мам.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навыки у детей, способствовать развитию речи через выразительное чтение стихов, составление рассказа о маме. </a:t>
            </a:r>
            <a:endParaRPr lang="ru-RU" sz="16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 танцевально-ритмических движений, вокально-хоровых навыков, </a:t>
            </a:r>
            <a:r>
              <a:rPr lang="ru-RU" sz="1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художественную деятельность – создание поделок, рисунков.</a:t>
            </a:r>
            <a:endParaRPr lang="ru-RU" sz="16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Способствовать повышению в</a:t>
            </a:r>
            <a:r>
              <a:rPr lang="ru-RU" sz="1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заимопонимания  между матерью и ребенком. 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Активизировать и обогащать воспитательские умения родителей, поддерживать их уверенность в собственных педагогических возможностях.</a:t>
            </a:r>
            <a:endParaRPr lang="ru-RU" sz="1600" b="0" i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Повысить уровень вовлеченности родителей воспитанников в деятельность ДОО, как активных участников образовательных отношений.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педагогов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для формирования представлений у детей о роли мамы в жизни ребенка.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обогащению детско-родительских отношений через привлечение родителей в совместную деятельность с ребенком в условиях сотрудничества семьи и детского сада.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4888D4-28D6-4BE8-8F3F-494697EB131D}"/>
              </a:ext>
            </a:extLst>
          </p:cNvPr>
          <p:cNvSpPr txBox="1"/>
          <p:nvPr/>
        </p:nvSpPr>
        <p:spPr>
          <a:xfrm>
            <a:off x="658906" y="72737"/>
            <a:ext cx="10874188" cy="6564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tabLst>
                <a:tab pos="4572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проекта</a:t>
            </a:r>
          </a:p>
          <a:p>
            <a:pPr lvl="0" algn="just">
              <a:tabLst>
                <a:tab pos="45720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Материально-технические условия: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5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ноутбук, мультимедийная установка, музыкальный центр, фортепиано, музыкальные инструменты;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5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материалы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демонстрационный материал, альбомы, иллюстрации, мультимедийные презентации, мультфильмы, видеофильмы.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5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для изобразительной деятельности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трафареты, краски, цветные карандаши, восковые карандаши, бумага для рисования, пластилин;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Информационное обеспечение: 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Учебно-методическая литература: </a:t>
            </a:r>
          </a:p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воспитание»-Журналы </a:t>
            </a:r>
          </a:p>
          <a:p>
            <a:pPr algn="just"/>
            <a:r>
              <a:rPr lang="ru-RU" sz="15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«Сюжетно- ролевые игры для детей дошкольного возраста»–Краснощекова Н. В.  </a:t>
            </a:r>
            <a:r>
              <a:rPr lang="ru-RU" sz="15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15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-на-Дону: Феникс, 2012.</a:t>
            </a:r>
            <a:endParaRPr lang="ru-RU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«Музыкальное воспитание дошкольников» - Москва: “Просвещение” “</a:t>
            </a:r>
            <a:r>
              <a:rPr lang="ru-RU" sz="15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Владос</a:t>
            </a:r>
            <a:r>
              <a:rPr lang="ru-RU" sz="15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1994 </a:t>
            </a:r>
            <a:r>
              <a:rPr lang="ru-RU" sz="15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Радынова</a:t>
            </a:r>
            <a:r>
              <a:rPr lang="ru-RU" sz="15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О.П., </a:t>
            </a:r>
            <a:r>
              <a:rPr lang="ru-RU" sz="15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Катинене</a:t>
            </a:r>
            <a:r>
              <a:rPr lang="ru-RU" sz="15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А.И., </a:t>
            </a:r>
            <a:r>
              <a:rPr lang="ru-RU" sz="15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Палавандишвили</a:t>
            </a:r>
            <a:r>
              <a:rPr lang="ru-RU" sz="15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М.Л. </a:t>
            </a:r>
          </a:p>
          <a:p>
            <a:pPr algn="just"/>
            <a:r>
              <a:rPr lang="ru-RU" sz="15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музыкальных способностей у дошкольников»- Виноградов Л. -М.: Сфера, 2009</a:t>
            </a:r>
          </a:p>
          <a:p>
            <a:pPr algn="just"/>
            <a:r>
              <a:rPr lang="ru-RU" sz="15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и семья. Методика работы с родителями»-Евдокимова Е.С., </a:t>
            </a:r>
            <a:r>
              <a:rPr lang="ru-RU" sz="15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Додокина</a:t>
            </a:r>
            <a:r>
              <a:rPr lang="ru-RU" sz="15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Н.В., Кудрявцева Е.А . </a:t>
            </a:r>
          </a:p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«Проекты в работе с семьей» методическое пособие. О.И. Давыдова, А.А. Майер, Л.Г.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Богословец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ООО «ТЦ Сфера», 2012г.</a:t>
            </a:r>
            <a:endParaRPr lang="ru-RU" sz="15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Презентации: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«Профессии бывают разные»,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женских профессиях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 матери в искусстве»</a:t>
            </a:r>
            <a:endParaRPr lang="ru-RU" sz="15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Мультфильмы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«Мама для мамонтенка», «Три кота» сборник серий мультфильмов о маме, «Приключение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пингвиненка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Лоло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Пепе»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«Осторожно, обезьянки!», «Зайчонок и муха».</a:t>
            </a:r>
          </a:p>
          <a:p>
            <a:pPr algn="just">
              <a:lnSpc>
                <a:spcPct val="115000"/>
              </a:lnSpc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Художественная литература:</a:t>
            </a:r>
            <a:r>
              <a:rPr lang="ru-RU" sz="15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Воскресенская «Мама», Б. Емельянов «Мамины руки», С. Михалков «А что у вас?», Н. </a:t>
            </a:r>
            <a:r>
              <a:rPr lang="ru-RU" sz="15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Саконская</a:t>
            </a:r>
            <a:r>
              <a:rPr lang="ru-RU" sz="15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«Разговор о маме»,</a:t>
            </a:r>
            <a:r>
              <a:rPr lang="ru-RU" sz="15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ru-RU" sz="15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Р. Гамзатов «Берегите матерей», Э. </a:t>
            </a:r>
            <a:r>
              <a:rPr lang="ru-RU" sz="15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Машковская</a:t>
            </a:r>
            <a:r>
              <a:rPr lang="ru-RU" sz="15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«Я маму обидел», А. Барто «Разлука», И. Красникова «Моя мама лучше всех», Н. Павлова «Помощница», К.Д. Ушинский «При солнышке тепло, при матери добро», Е. Благинина «Мамин день».</a:t>
            </a:r>
          </a:p>
          <a:p>
            <a:pPr>
              <a:lnSpc>
                <a:spcPct val="115000"/>
              </a:lnSpc>
            </a:pPr>
            <a:r>
              <a:rPr lang="ru-RU" sz="15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4. Слушание детской классики и разучивание песен про маму: </a:t>
            </a:r>
            <a:r>
              <a:rPr lang="ru-RU" sz="15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«Зореньки краше» </a:t>
            </a:r>
            <a:r>
              <a:rPr lang="ru-RU" sz="15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Слова: А. </a:t>
            </a:r>
            <a:r>
              <a:rPr lang="ru-RU" sz="150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Афлятунова</a:t>
            </a:r>
            <a:r>
              <a:rPr lang="ru-RU" sz="150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Музыка: В. Канищев</a:t>
            </a:r>
            <a:r>
              <a:rPr lang="ru-RU" sz="1500" i="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«Самый светлый праздник» Л. Мочалова, Т.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Лубянова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«Песенка мамонтёнка», П.И. Чайковский «Мама»,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«Колыбельная» муз. Д. Шостаковича, «Мамины ласки» муз. А. Гречанинова.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6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F3A4A-2B2E-4757-89AC-C2E1D592BE28}"/>
              </a:ext>
            </a:extLst>
          </p:cNvPr>
          <p:cNvSpPr txBox="1"/>
          <p:nvPr/>
        </p:nvSpPr>
        <p:spPr>
          <a:xfrm>
            <a:off x="1927413" y="158479"/>
            <a:ext cx="10063696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Предполагаемые итоги реализации проекта </a:t>
            </a:r>
          </a:p>
          <a:p>
            <a:pPr algn="just">
              <a:lnSpc>
                <a:spcPct val="15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с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формировалось представление о роли мамы в их жизни.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проявляют 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уважительное, заботливое, доброе отношение к своей маме, родным и близким.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Познакомились с профессиями женщин и их значимостью для окружающих;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Улучшились музыкально-творческие навыки детей.</a:t>
            </a:r>
          </a:p>
          <a:p>
            <a:pPr algn="just">
              <a:lnSpc>
                <a:spcPct val="15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Для родителей 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Улучшилось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в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заимопонимание матери со своим ребенком.  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Активизировались и обогатились воспитательские умения родителей.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Повысился интерес и позитивное отношения родителей к процессу совместной деятельности с детьми;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Созданы условия для формирования у детей представлений о роли мамы в жизни ребенка;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Созданы условия для обогащению детско-родительских отношений через привлечение родителей в совместную деятельность с ребенком в условиях сотрудничества семьи и детского сада.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Созданы условия для формирования партнерских отношений родителей и педагогов, повысился уровень вовлеченности родителей воспитанников в деятельность ДОО, как активных участников образовательных отношений.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97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7CD2FA-31C1-4CEB-8C1F-AFC1F035B595}"/>
              </a:ext>
            </a:extLst>
          </p:cNvPr>
          <p:cNvSpPr txBox="1"/>
          <p:nvPr/>
        </p:nvSpPr>
        <p:spPr>
          <a:xfrm>
            <a:off x="2348753" y="161365"/>
            <a:ext cx="7790329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художественно – эстетическому, познавательному, речевому развитию, физическое развитие;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и разучивание песен про маму;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Просмотр мультфильмов;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картин, альбомов и иллюстраций по теме;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Разучивание пословиц и поговорок и стихов;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рисунков, поделок;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Развлечение.</a:t>
            </a:r>
          </a:p>
          <a:p>
            <a:endParaRPr lang="ru-RU" dirty="0"/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9005" y="3719513"/>
            <a:ext cx="3460995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72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5BEF1-9F3C-4299-AA7A-3D290ADFD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A29AA-2266-4BAE-92C3-A6BC1F4DF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3C6CB-683D-4DA0-995B-A2072BDC0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E297B7-AC10-411A-9F3F-50413433F55B}"/>
              </a:ext>
            </a:extLst>
          </p:cNvPr>
          <p:cNvSpPr txBox="1"/>
          <p:nvPr/>
        </p:nvSpPr>
        <p:spPr>
          <a:xfrm>
            <a:off x="2836718" y="349623"/>
            <a:ext cx="8239991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интересными людьми: мастер-классы для детей «Знакомство с профессиями мам»</a:t>
            </a: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Фотогазета «С мамочкой похожи мы  как две капельки воды».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Совместное художественное творчество с детьми красками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Эбру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Итоговое мероприятие -развлечение.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https://gas-kvas.com/uploads/posts/2023-02/1676741060_gas-kvas-com-p-roditeli-v-detskom-sadu-risunki-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t="3029" r="12145" b="19245"/>
          <a:stretch/>
        </p:blipFill>
        <p:spPr bwMode="auto">
          <a:xfrm>
            <a:off x="7745579" y="3509963"/>
            <a:ext cx="3820165" cy="30963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07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2867</Words>
  <Application>Microsoft Office PowerPoint</Application>
  <PresentationFormat>Широкоэкранный</PresentationFormat>
  <Paragraphs>220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Helvetica Neue</vt:lpstr>
      <vt:lpstr>Lucida Sans Unicode</vt:lpstr>
      <vt:lpstr>Monotype Corsiva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Папка передвижка «Как прекрасно слово мама»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Метелкина.</dc:creator>
  <cp:lastModifiedBy>Елена Метелкина.</cp:lastModifiedBy>
  <cp:revision>145</cp:revision>
  <dcterms:created xsi:type="dcterms:W3CDTF">2024-02-20T18:04:27Z</dcterms:created>
  <dcterms:modified xsi:type="dcterms:W3CDTF">2024-03-01T22:11:28Z</dcterms:modified>
</cp:coreProperties>
</file>