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7" r:id="rId14"/>
    <p:sldId id="272" r:id="rId15"/>
    <p:sldId id="273" r:id="rId16"/>
    <p:sldId id="268" r:id="rId17"/>
    <p:sldId id="269" r:id="rId18"/>
    <p:sldId id="270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B57885-079B-C347-8EFC-0AD2AA9CC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786062"/>
            <a:ext cx="8441531" cy="338138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Эффективность применения </a:t>
            </a:r>
            <a:r>
              <a:rPr lang="ru-RU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технологий в дошкольном учреждении»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CAF7EBD-F9E9-CF41-AE65-5D5BE8C12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735011"/>
            <a:ext cx="9863139" cy="4236353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583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</a:rPr>
              <a:t>                       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8C1311-3758-DF41-A2AF-BB760FB03D3A}"/>
              </a:ext>
            </a:extLst>
          </p:cNvPr>
          <p:cNvSpPr txBox="1"/>
          <p:nvPr/>
        </p:nvSpPr>
        <p:spPr>
          <a:xfrm>
            <a:off x="9067800" y="4971365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Шалабанова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В.Н., 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воспитатель, 1КК</a:t>
            </a:r>
          </a:p>
        </p:txBody>
      </p:sp>
    </p:spTree>
    <p:extLst>
      <p:ext uri="{BB962C8B-B14F-4D97-AF65-F5344CB8AC3E}">
        <p14:creationId xmlns:p14="http://schemas.microsoft.com/office/powerpoint/2010/main" val="2577355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A3504C-BD83-2041-B7C4-CEED800B2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814" y="182915"/>
            <a:ext cx="10256836" cy="173513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гимнастика пальчиковая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F7FC8BD-49AD-9A43-ADD6-F3564CBED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1600200"/>
            <a:ext cx="6201567" cy="390525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Способствует овладению навыкам мелкой моторики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
Помогает развивать речь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Повышает работоспособность </a:t>
            </a:r>
            <a:r>
              <a:rPr lang="ru-RU" sz="2800" dirty="0" err="1">
                <a:solidFill>
                  <a:schemeClr val="bg1"/>
                </a:solidFill>
              </a:rPr>
              <a:t>коры</a:t>
            </a:r>
            <a:r>
              <a:rPr lang="ru-RU" sz="2800" dirty="0">
                <a:solidFill>
                  <a:schemeClr val="bg1"/>
                </a:solidFill>
              </a:rPr>
              <a:t> головного мозга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Развивает психические возможности: мышление, память, воображение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
Снимает тревожность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13444CFF-DC5E-F646-995E-AD907E8F8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67" y="1778000"/>
            <a:ext cx="4861893" cy="37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6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9A4C41-068C-6146-AED0-A4C844F0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945" y="618519"/>
            <a:ext cx="9905998" cy="147857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Дыхательная гимнастика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A1A7457-2CDA-4448-BABF-7D6359192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5490369" cy="3989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Положительно влияет на обменные процессы, играющие важную роль в кровоснабжении, в том числе и лёгочной ткани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Повышает общую сопротивляемость организма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328D4E6-A620-4CA3-9586-513F63C17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355" y="3787422"/>
            <a:ext cx="3759200" cy="2819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505263B-7F4F-4B1E-865D-EFF9CF952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751074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62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5581E5-184C-854B-AF16-F485F284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882" y="770917"/>
            <a:ext cx="9905998" cy="147857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Су-</a:t>
            </a:r>
            <a:r>
              <a:rPr lang="ru-RU" dirty="0" err="1">
                <a:solidFill>
                  <a:schemeClr val="bg1"/>
                </a:solidFill>
              </a:rPr>
              <a:t>Джок</a:t>
            </a:r>
            <a:r>
              <a:rPr lang="ru-RU" dirty="0">
                <a:solidFill>
                  <a:schemeClr val="bg1"/>
                </a:solidFill>
              </a:rPr>
              <a:t> терапия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6C8976-D066-2242-8C7C-121F2AAE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8800"/>
            <a:ext cx="9905999" cy="3541714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Развивает мелкую моторику рук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Воздействует на биологически активные точки организма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
Стимулирует речевые зоны </a:t>
            </a:r>
            <a:r>
              <a:rPr lang="ru-RU" sz="2800" dirty="0" err="1">
                <a:solidFill>
                  <a:schemeClr val="bg1"/>
                </a:solidFill>
              </a:rPr>
              <a:t>коры</a:t>
            </a:r>
            <a:r>
              <a:rPr lang="ru-RU" sz="2800" dirty="0">
                <a:solidFill>
                  <a:schemeClr val="bg1"/>
                </a:solidFill>
              </a:rPr>
              <a:t> головного мозга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Развивает внимание, память, связную речь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5D797AB-7718-470D-87C6-A0D52A975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149" y="3657600"/>
            <a:ext cx="3856451" cy="29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72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BFFA9A-ECBE-FB47-BC9C-C11651F2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Точечный массаж и самомассаж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791C206-1A36-844B-AE20-064E4A7BE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781" y="2249487"/>
            <a:ext cx="5177630" cy="3541714"/>
          </a:xfrm>
        </p:spPr>
        <p:txBody>
          <a:bodyPr>
            <a:normAutofit fontScale="92500"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Учит детей сознательно заботиться о своем здоровье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
Является профилактикой простудных заболеваний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Повышает жизненный тонус у детей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82DCFB9-305F-9A48-9EF0-E74D634DA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82" y="1846793"/>
            <a:ext cx="3418681" cy="456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54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4D9945-0952-9844-8BF1-47A1E59E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Гимнастика пробуждения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191698B-86CA-084C-9BDC-4F0ECC3EF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02" y="1858816"/>
            <a:ext cx="4502150" cy="3987006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Повышает жизненный тонус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Совершенствует и развивает координацию движений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Укрепляет опорно- двигательный аппарат</a:t>
            </a: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DDE57ECF-DD14-3941-8CB8-B9B2EC5C9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591" y="1858816"/>
            <a:ext cx="3969970" cy="2010716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2A085D47-9B73-E047-99BD-218D1824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407" y="4214814"/>
            <a:ext cx="3763581" cy="20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60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961632-A8E6-BA48-82B7-6BDFE9205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09600"/>
            <a:ext cx="9779795" cy="98905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Закаливание, хождение по массажным дорожкам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89AE434-D804-184E-A653-26AF08550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4999"/>
            <a:ext cx="4564063" cy="32269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1200" dirty="0">
                <a:solidFill>
                  <a:schemeClr val="bg1"/>
                </a:solidFill>
              </a:rPr>
              <a:t>Оздоровление организма ребенка</a:t>
            </a:r>
            <a:r>
              <a:rPr lang="en-US" sz="11200" dirty="0">
                <a:solidFill>
                  <a:schemeClr val="bg1"/>
                </a:solidFill>
              </a:rPr>
              <a:t>.</a:t>
            </a:r>
            <a:r>
              <a:rPr lang="ru-RU" sz="112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11200" dirty="0">
                <a:solidFill>
                  <a:schemeClr val="bg1"/>
                </a:solidFill>
              </a:rPr>
              <a:t>Профилактика и коррекция плоскостопия</a:t>
            </a:r>
            <a:r>
              <a:rPr lang="en-US" sz="11200" dirty="0">
                <a:solidFill>
                  <a:schemeClr val="bg1"/>
                </a:solidFill>
              </a:rPr>
              <a:t>.</a:t>
            </a:r>
            <a:r>
              <a:rPr lang="ru-RU" sz="112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11200" dirty="0">
                <a:solidFill>
                  <a:schemeClr val="bg1"/>
                </a:solidFill>
              </a:rPr>
              <a:t>Развитие чувства равновесия и координации движений</a:t>
            </a: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5DF4997-0C25-A842-B9BA-4C8F526EC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097" y="1447800"/>
            <a:ext cx="4711303" cy="45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8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0E2E93-E4B8-E14E-8C3F-D342E01F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Гимнастика для глаз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F035D18-88B8-9742-9EEA-8722C9FC5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Учит детей расслабляться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
Способствует концентрации внимания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Помогает снять напряжение глаз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Снимает возбуждение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7FC4FF93-8FC9-6E4B-A84D-85F6BAB43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025" y="1981199"/>
            <a:ext cx="4428422" cy="33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79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57801E-D592-A74B-A5F9-7B7536B5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006" y="457122"/>
            <a:ext cx="9905998" cy="147857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Музыкотерапия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E638743-0187-2F47-AD67-D0BAC4C7D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2286000"/>
            <a:ext cx="12344399" cy="3429000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Повышает иммунитет у детей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Снимает напряжение и раздражительность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Снимает головную боль 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Восстанавливает спокойное дыхание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F3F00B1-C34C-D74B-B833-024DA7B42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31" y="2286000"/>
            <a:ext cx="462337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53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1CDE2C-3C9D-DC4D-A57A-1338D04A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241" y="-1524000"/>
            <a:ext cx="8445559" cy="503695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Подвижные И малоподвижные игры на свежем воздухе 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8EBE762C-5D90-F841-BFCC-3188F0D1A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705239"/>
            <a:ext cx="4630999" cy="3447522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0FCF9120-C11A-4E47-95B6-7EC1ED5BC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96" y="2514600"/>
            <a:ext cx="5090850" cy="33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9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27913E-D813-694A-80ED-9ACAFE7C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225" y="160113"/>
            <a:ext cx="9905998" cy="147857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Стретчинг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DA86A78-1D72-8A42-B1A1-E7D0DF4C4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02" y="1461089"/>
            <a:ext cx="4037854" cy="321045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Направлен на совершенствование гибкости, развитие качественной подвижности в суставах и эластичности мышц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9CAC2FE-E25D-5F4F-864B-F6A59F684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010" y="1319888"/>
            <a:ext cx="3664214" cy="2534415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B8B0AED7-7DA4-8642-9ACF-CDA0215A5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302" y="4016534"/>
            <a:ext cx="3579556" cy="26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D37E2BC-27DD-1149-9FBF-ACFE5EECD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762000"/>
            <a:ext cx="9905999" cy="3541714"/>
          </a:xfrm>
        </p:spPr>
        <p:txBody>
          <a:bodyPr>
            <a:normAutofit/>
          </a:bodyPr>
          <a:lstStyle/>
          <a:p>
            <a:pPr lvl="0"/>
            <a:r>
              <a:rPr lang="ru-RU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Здоровьесберегающая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технология-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a:t>
            </a:r>
          </a:p>
          <a:p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97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F488E7-655A-3847-B7AB-85C6030E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8710"/>
            <a:ext cx="12735718" cy="171431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Сказкотерапия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899F92B-9F67-C547-B013-3ABCB674B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42" y="1752601"/>
            <a:ext cx="5657058" cy="448688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Воспитание ценностных ориентаций посредством сказки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
Формирование психологического здоровья детей дошкольного возраста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902A877-56E3-AE43-BE40-7DE0830E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241" y="1275867"/>
            <a:ext cx="4240979" cy="2071197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41D21E71-5D2C-924E-AADC-66E0BA423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754" y="3670980"/>
            <a:ext cx="4068466" cy="288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90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76219D-FED9-2748-82BF-F4B67291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437811" cy="19812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Артикуляционная  гимнастика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0F5AE2-658B-5345-8CE6-E35E9BE13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87" y="1524000"/>
            <a:ext cx="4394993" cy="344170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Способствует укреплению мышц речевого аппарата, формирует правильные, полноценные движения артикуляционных органов (языка, губ, нижней челюсти и др.), улучшает дикцию.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98F5E2A1-38DD-DD4E-BC48-DD21679E9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524000"/>
            <a:ext cx="3086666" cy="230928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ED0F8F89-D795-6248-B717-566ECA1AD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566" y="4038600"/>
            <a:ext cx="3210211" cy="24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11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B5AB15C-5E25-3E4D-8A94-AB95EA075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46956"/>
            <a:ext cx="10764043" cy="4744244"/>
          </a:xfrm>
        </p:spPr>
        <p:txBody>
          <a:bodyPr>
            <a:normAutofit/>
          </a:bodyPr>
          <a:lstStyle/>
          <a:p>
            <a:pPr lvl="2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Применение  </a:t>
            </a:r>
            <a:r>
              <a:rPr lang="ru-RU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технологий  в образовательном процессе повышает и укрепляет здоровье воспитанников. Повышает результативность </a:t>
            </a:r>
            <a:r>
              <a:rPr lang="ru-RU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образовательного процесса. </a:t>
            </a:r>
          </a:p>
          <a:p>
            <a:pPr lvl="2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Формирует у педагогов и родителей ценностные ориентации, направленные на сохранение и укрепление здоровья воспитанников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57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F8D8C8-24EF-4716-A2D1-408A11F8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533400"/>
            <a:ext cx="9447211" cy="1563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Список литературы: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2C3F6A0-FD18-415E-9999-96FAE9075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624" y="1658143"/>
            <a:ext cx="9905999" cy="3541714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Оздоровительная работа в дошкольных образовательных учреждениях: Учебное пособие/Под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ред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Орла и С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Агаджановой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СПб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«Детство-пресс», 2006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Оздоровление детей в условиях детского сада/ Под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ред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Кочетковой-М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:ТЦ Сфера,2008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Картушина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Зеленый огонек здоровья: Программа оздоровления дошкольников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-М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:ТЦ   Сфера, 2007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Кузнецова М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Система комплексных мероприятий по оздоровлению детей в дошкольных образовательных учреждениях : Практическое пособие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М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:АРКТИ, 2002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Куркина И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Здоровье- стиль жизни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Современные оздоровительные технологии в детских садах- СПб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Образовательные проекты;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М: НИИ школьных технологий, 2008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85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755C018-293C-2C4E-A4EA-0892765F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685800"/>
            <a:ext cx="9982199" cy="451405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Здоровьесберегающие технологии применяются мной в течение всего дня: утро начинается с  утренней гимнастики; во время образовательной деятельности, по мере утомляемости детей, провожу гимнастику для глаз или пальчиковую гимнастику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Прогулки на свежем воздухе сопровождаются подвижными и малоподвижными играми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Просыпаются дети с помощью гимнастики пробуждения, а затем продолжают процедуры закаливания: хождение по массажным дорожкам и умывание прохладной водой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Чтобы развить память, внимание, связную речь детей, я применяю в своей работе су-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терапию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Сказкотерапия используется мной для снижения уровня тревожности и агрессивности у детей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24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EEDC31-A8CF-5D4E-86F1-EA41D3E52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дошкольного возраста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931EF6A-2774-EB4F-9505-C96FE89AC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04206"/>
            <a:ext cx="9905999" cy="354171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охранение здоровья детей и повышение двигательной активности и умственной работоспособности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оздание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положительного эмоционального настроя и снятие психоэмоционального напряжения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адекватных условий для развития, обучения, оздоровления детей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72572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64D25B-5FEA-FB4A-80FB-E7B5640F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Здоровьесберегающие образовательные технологии делятся на три группы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B4ABAD9-E082-3944-9F04-D405FFC9A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Технологии сохранения и стимулирования здоровья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Технологии обучения здоровому образу жизни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 Коррекционные технологии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62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059C5B-0DB6-FE4B-8AE8-86E6407E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304800"/>
            <a:ext cx="9905999" cy="15240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Технологии сохранения и стимулирования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B053C62-74BA-F34A-A528-644CEF799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90308"/>
            <a:ext cx="10059987" cy="460569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Динамические паузы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Подвижные и спортивные игры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Релаксация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Гимнастика пальчиковая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
Гимнастика для глаз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Гимнастика дыхательная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
Динамическая гимнастика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3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F2F155-DD29-2C42-84D5-D49294D8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474" y="618518"/>
            <a:ext cx="9905998" cy="147857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Коррекционные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технологии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F44C132-5887-A747-9560-58ACAB581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1474" y="2097088"/>
            <a:ext cx="9905999" cy="3541714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</a:rPr>
              <a:t>Сказкотерапия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Песочная терапия 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Арт-терапия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Су-</a:t>
            </a:r>
            <a:r>
              <a:rPr lang="ru-RU" sz="2800" dirty="0" err="1">
                <a:solidFill>
                  <a:schemeClr val="bg1"/>
                </a:solidFill>
              </a:rPr>
              <a:t>Джок</a:t>
            </a:r>
            <a:r>
              <a:rPr lang="ru-RU" sz="2800" dirty="0">
                <a:solidFill>
                  <a:schemeClr val="bg1"/>
                </a:solidFill>
              </a:rPr>
              <a:t> терапия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Музыкотерапия</a:t>
            </a:r>
            <a:r>
              <a:rPr lang="en-US" dirty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0318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252857-5305-D847-B072-D37B0E1F3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913" y="426430"/>
            <a:ext cx="9905999" cy="193577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Технологии обучения Здоровому образу жизни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3FCF2BC-CBFC-0F4E-BFBD-BB592184C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05000"/>
            <a:ext cx="9905999" cy="3886201"/>
          </a:xfrm>
        </p:spPr>
        <p:txBody>
          <a:bodyPr/>
          <a:lstStyle/>
          <a:p>
            <a:pPr marL="1371600" lvl="3" indent="0">
              <a:buNone/>
            </a:pPr>
            <a:endParaRPr lang="ru-RU" sz="2400" dirty="0"/>
          </a:p>
          <a:p>
            <a:r>
              <a:rPr lang="ru-RU" sz="2800" dirty="0">
                <a:solidFill>
                  <a:schemeClr val="bg1"/>
                </a:solidFill>
              </a:rPr>
              <a:t>Физкультурные занятия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Игра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Самомассаж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Утренняя гимнастика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344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035053-890F-8E40-BDED-01B4F524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-95858"/>
            <a:ext cx="11611768" cy="192465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Утренняя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гимнастика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537333-D6FE-A242-8231-E80EFD142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382713"/>
            <a:ext cx="6072189" cy="418941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Улучшает работу координационных механизмов, влияя на воспитание правильной осанки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Усиливает концентрацию внимания, стимулирует работу мозга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r>
              <a:rPr lang="ru-RU" sz="2800" dirty="0">
                <a:solidFill>
                  <a:schemeClr val="bg1"/>
                </a:solidFill>
              </a:rPr>
              <a:t>
Нормализует работу вестибулярного аппарата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Повышает подвижность суставов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40B8B29C-2CC6-0E47-AB50-A5EAC3D7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109" y="1143000"/>
            <a:ext cx="3218538" cy="243476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200DAB54-DF32-FE4E-9F29-BDABAB4BE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93" y="3708397"/>
            <a:ext cx="3632994" cy="27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428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621</Words>
  <Application>Microsoft Office PowerPoint</Application>
  <PresentationFormat>Произвольный</PresentationFormat>
  <Paragraphs>85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Контур</vt:lpstr>
      <vt:lpstr>« Эффективность применения здоровьесберегающих технологий в дошкольном учреждении»</vt:lpstr>
      <vt:lpstr>Презентация PowerPoint</vt:lpstr>
      <vt:lpstr>Презентация PowerPoint</vt:lpstr>
      <vt:lpstr>Задачи здоровьесбережения детеЙ дошкольного возраста  </vt:lpstr>
      <vt:lpstr>Здоровьесберегающие образовательные технологии делятся на три группы </vt:lpstr>
      <vt:lpstr>Технологии сохранения и стимулирования </vt:lpstr>
      <vt:lpstr>Коррекционные технологии </vt:lpstr>
      <vt:lpstr>Технологии обучения Здоровому образу жизни </vt:lpstr>
      <vt:lpstr>Утренняя гимнастика </vt:lpstr>
      <vt:lpstr>гимнастика пальчиковая </vt:lpstr>
      <vt:lpstr>Дыхательная гимнастика </vt:lpstr>
      <vt:lpstr>Су-Джок терапия </vt:lpstr>
      <vt:lpstr>Точечный массаж и самомассаж </vt:lpstr>
      <vt:lpstr>Гимнастика пробуждения </vt:lpstr>
      <vt:lpstr>Закаливание, хождение по массажным дорожкам </vt:lpstr>
      <vt:lpstr>Гимнастика для глаз </vt:lpstr>
      <vt:lpstr>Музыкотерапия </vt:lpstr>
      <vt:lpstr>Подвижные И малоподвижные игры на свежем воздухе </vt:lpstr>
      <vt:lpstr>Стретчинг </vt:lpstr>
      <vt:lpstr>Сказкотерапия </vt:lpstr>
      <vt:lpstr>Артикуляционная  гимнастика </vt:lpstr>
      <vt:lpstr>Презентация PowerPoint</vt:lpstr>
      <vt:lpstr>Список литературы: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«здоровьесберегающие технологии в детском саду»</dc:title>
  <dc:creator>Неизвестный пользователь</dc:creator>
  <cp:lastModifiedBy>1</cp:lastModifiedBy>
  <cp:revision>31</cp:revision>
  <dcterms:created xsi:type="dcterms:W3CDTF">2023-03-11T15:57:00Z</dcterms:created>
  <dcterms:modified xsi:type="dcterms:W3CDTF">2023-03-16T06:14:00Z</dcterms:modified>
</cp:coreProperties>
</file>