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2" r:id="rId4"/>
    <p:sldId id="270" r:id="rId5"/>
    <p:sldId id="257" r:id="rId6"/>
    <p:sldId id="283" r:id="rId7"/>
    <p:sldId id="288" r:id="rId8"/>
    <p:sldId id="289" r:id="rId9"/>
    <p:sldId id="285" r:id="rId10"/>
    <p:sldId id="290" r:id="rId11"/>
    <p:sldId id="291" r:id="rId12"/>
    <p:sldId id="284" r:id="rId13"/>
    <p:sldId id="292" r:id="rId14"/>
    <p:sldId id="293" r:id="rId15"/>
    <p:sldId id="294" r:id="rId16"/>
    <p:sldId id="295" r:id="rId17"/>
    <p:sldId id="299" r:id="rId18"/>
    <p:sldId id="298" r:id="rId19"/>
    <p:sldId id="297" r:id="rId20"/>
    <p:sldId id="296" r:id="rId21"/>
    <p:sldId id="287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0143" autoAdjust="0"/>
  </p:normalViewPr>
  <p:slideViewPr>
    <p:cSldViewPr>
      <p:cViewPr varScale="1">
        <p:scale>
          <a:sx n="82" d="100"/>
          <a:sy n="82" d="100"/>
        </p:scale>
        <p:origin x="17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E2E3-5B06-4A5A-BC80-4D4EFFF3AA19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EFD8-4F14-4769-99A6-C405EFACF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765B-BDE0-46C5-A3A3-A69876EFFB96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F760-F9CE-41A3-98CB-102708039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27BF-7FE1-4233-AD11-19E61FB9711F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BC21-8333-4793-8FC3-6E6FB1454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56E-2D1B-4470-A183-75DE67A71DB2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65BB-E5F1-449E-8936-E36EF14A4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F270-D6F7-4258-B94B-CF23D0AB1BFF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997A-4EE9-4305-A9E2-86873E7F2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FA6A-BEEA-4F22-8645-4F329B782D02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F05-826F-4F56-BD59-9C493B29A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C2F2-08A4-43AD-AF4B-F75A3FA948D1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5A7A-717A-4408-919B-E7F842755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D8E3-9B20-4911-854F-247E6F43A1D5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CBA7-2ADE-45DC-BAFC-DF636F53E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91BB-772F-4AA5-994B-8091B10563F1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E8E8-709D-4404-A77B-DC7248C6E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0859-62A1-4022-807D-1BFEC68C3C8D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214E-0470-4D23-8253-54C714F77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1E77-315F-43A4-85F0-C48B1ED2C4AF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0F99-29C2-46DC-8612-76F7EFAA1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B14A4-C52F-4C60-9948-2B984438A25F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D0E02-7AFD-42F7-A79D-F766D7EB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062038"/>
            <a:ext cx="3929063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Геокешинг </a:t>
            </a:r>
            <a:r>
              <a:rPr lang="ru-RU" sz="6000" b="1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ru-RU" sz="6000" b="1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6000" b="1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это весело!</a:t>
            </a:r>
          </a:p>
          <a:p>
            <a:pPr algn="ctr"/>
            <a:endParaRPr lang="ru-RU" sz="6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0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075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Соловьева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Н.С.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МАДОУ № 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51720" y="692697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Технологию  </a:t>
            </a:r>
            <a:r>
              <a:rPr lang="ru-RU" dirty="0" smtClean="0">
                <a:solidFill>
                  <a:srgbClr val="FF0000"/>
                </a:solidFill>
              </a:rPr>
              <a:t>геокешинга </a:t>
            </a:r>
            <a:r>
              <a:rPr lang="ru-RU" dirty="0">
                <a:solidFill>
                  <a:srgbClr val="FF0000"/>
                </a:solidFill>
              </a:rPr>
              <a:t> можно  использовать  в работе с детьми  разного возраста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21235" y="1700808"/>
            <a:ext cx="5598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u="sng" dirty="0">
                <a:solidFill>
                  <a:srgbClr val="002060"/>
                </a:solidFill>
              </a:rPr>
              <a:t>Младший   возраст </a:t>
            </a:r>
            <a:r>
              <a:rPr lang="ru-RU" dirty="0"/>
              <a:t>- упрощенная  </a:t>
            </a:r>
            <a:r>
              <a:rPr lang="ru-RU" dirty="0" err="1"/>
              <a:t>квест</a:t>
            </a:r>
            <a:r>
              <a:rPr lang="ru-RU" dirty="0"/>
              <a:t> - игра, которая готовит их к </a:t>
            </a:r>
            <a:r>
              <a:rPr lang="ru-RU" dirty="0" err="1" smtClean="0"/>
              <a:t>геокешингу</a:t>
            </a:r>
            <a:r>
              <a:rPr lang="ru-RU" dirty="0"/>
              <a:t>.               </a:t>
            </a:r>
          </a:p>
          <a:p>
            <a:pPr algn="just"/>
            <a:r>
              <a:rPr lang="ru-RU" u="sng" dirty="0"/>
              <a:t>Они выполняют элементарные задания</a:t>
            </a:r>
            <a:r>
              <a:rPr lang="ru-RU" dirty="0"/>
              <a:t>: поиск предметов по заданным признакам в игровой комнате; поиск предметов по рисункам.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Дети </a:t>
            </a:r>
            <a:r>
              <a:rPr lang="ru-RU" b="1" u="sng" dirty="0">
                <a:solidFill>
                  <a:srgbClr val="002060"/>
                </a:solidFill>
              </a:rPr>
              <a:t>средней группы </a:t>
            </a:r>
            <a:r>
              <a:rPr lang="ru-RU" dirty="0"/>
              <a:t>в </a:t>
            </a:r>
            <a:r>
              <a:rPr lang="ru-RU" dirty="0" err="1"/>
              <a:t>квест</a:t>
            </a:r>
            <a:r>
              <a:rPr lang="ru-RU" dirty="0"/>
              <a:t> - игре  уже учатся пользоваться картами-схемами, и передвигаются по зданию детского сада, это является подготовкой для полноценной игры в </a:t>
            </a:r>
            <a:r>
              <a:rPr lang="ru-RU" b="1" dirty="0" smtClean="0"/>
              <a:t>геокешинг </a:t>
            </a:r>
            <a:r>
              <a:rPr lang="ru-RU" b="1" dirty="0"/>
              <a:t>в старшем дошкольном возрасте</a:t>
            </a:r>
            <a:r>
              <a:rPr lang="ru-RU" dirty="0"/>
              <a:t>. Особое внимание уделяется подбору музыки и подготовке игровых презентаций.</a:t>
            </a:r>
          </a:p>
        </p:txBody>
      </p:sp>
    </p:spTree>
    <p:extLst>
      <p:ext uri="{BB962C8B-B14F-4D97-AF65-F5344CB8AC3E}">
        <p14:creationId xmlns:p14="http://schemas.microsoft.com/office/powerpoint/2010/main" val="10548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51720" y="692697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старшей и подготовительной группы: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2531" y="1124744"/>
            <a:ext cx="66967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Первый этап </a:t>
            </a:r>
            <a:r>
              <a:rPr lang="ru-RU" sz="1400" dirty="0"/>
              <a:t>игры начинается в группе приглашением к игре </a:t>
            </a:r>
            <a:r>
              <a:rPr lang="ru-RU" sz="1400" i="1" dirty="0"/>
              <a:t>(видеописьмо, карта кладов и т. п.)</a:t>
            </a:r>
            <a:r>
              <a:rPr lang="ru-RU" sz="1400" dirty="0"/>
              <a:t>. Что помогает детям получить заряд разнообразных положительных эмоций, включить свое воображение, настроиться на предстоящую игру. Их могут встречать герои, которые приглашают детей и взрослых в мир приключений и поиска. Во время данного этапа активно используются здоровьесберегающие технологии. Проводится разминка. Организуются эстафеты. После этого дети получают карты, схемы, необходимые во втором этапе игры.</a:t>
            </a:r>
          </a:p>
          <a:p>
            <a:r>
              <a:rPr lang="ru-RU" sz="1400" b="1" i="1" dirty="0"/>
              <a:t>Второй этап </a:t>
            </a:r>
            <a:r>
              <a:rPr lang="ru-RU" sz="1400" dirty="0"/>
              <a:t>- это </a:t>
            </a:r>
            <a:r>
              <a:rPr lang="ru-RU" sz="1400" dirty="0" err="1"/>
              <a:t>квест</a:t>
            </a:r>
            <a:r>
              <a:rPr lang="ru-RU" sz="1400" dirty="0"/>
              <a:t>-игра в здании детского сада. Дети должны пройти по заданному маршруту и найти </a:t>
            </a:r>
            <a:r>
              <a:rPr lang="ru-RU" sz="1400" i="1" dirty="0"/>
              <a:t>«клады»</a:t>
            </a:r>
            <a:r>
              <a:rPr lang="ru-RU" sz="1400" dirty="0"/>
              <a:t>, следуя ориентирам, представленным на картах или схемах. В это время дети выполняют различные задания, как интеллектуального, так и физического характера. Благодаря данному этапу, ребенок изучает здание детского сада, в результате чего детский сад становится ему знакомым, так же как и собственный дом.</a:t>
            </a:r>
          </a:p>
          <a:p>
            <a:r>
              <a:rPr lang="ru-RU" sz="1400" b="1" i="1" dirty="0"/>
              <a:t>Третий этап </a:t>
            </a:r>
            <a:r>
              <a:rPr lang="ru-RU" sz="1400" dirty="0"/>
              <a:t>игры проходит на улице. Во время уличной части игры </a:t>
            </a:r>
            <a:r>
              <a:rPr lang="ru-RU" sz="1400" b="1" dirty="0" smtClean="0"/>
              <a:t>геокешинга</a:t>
            </a:r>
            <a:r>
              <a:rPr lang="ru-RU" sz="1400" dirty="0"/>
              <a:t> дети совершают длительную пешую прогулку, своеобразный мини-поход по территории детского сада, передвигаясь с помощью карты. Неожиданная встреча в пути может произойти со сказочными персонажами. Дети могут пригласить персонажа поиграть с ними, вместе разрешить проблему. На улице обычно дети находят клад, ключи или подсказки.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4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Организация технологии «Образовательный геокешинг» позволяет повысить самостоятельность, активность детей, любознательность, развить творческую самостоятельность , умение детей самостоятельно, разными способами находить «клад», и, использовать эти знания для создания новых объектов действительности, а так же делает развивающую предметно-пространственную среду образовательной организации открытой для активного участия родителей.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5364088" cy="2475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5508104" cy="25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73016"/>
            <a:ext cx="5976156" cy="2758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6120680" cy="28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6048672" cy="27916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29000"/>
            <a:ext cx="5292080" cy="24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6228184" cy="2874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5628117" cy="259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3888101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4176464" cy="30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10" y="525835"/>
            <a:ext cx="3563888" cy="2672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5835"/>
            <a:ext cx="3523320" cy="4697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47" y="3356992"/>
            <a:ext cx="3605472" cy="27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06982"/>
            <a:ext cx="3998217" cy="2894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17" y="3897585"/>
            <a:ext cx="3567507" cy="2491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982"/>
            <a:ext cx="4032448" cy="2958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" y="3933056"/>
            <a:ext cx="394629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23889" y="426621"/>
            <a:ext cx="6408738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671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Перед государством, школой, дошкольными учреждениями   и родителями стоит задача чрезвычайной важности: чтобы ребёнок вырос не только здоровым и крепким, но и – обязательно!- любознательным, самостоятельным, способным на решение задач  в любой жизненной ситуации</a:t>
            </a:r>
            <a:r>
              <a:rPr lang="ru-RU" dirty="0" smtClean="0"/>
              <a:t>.</a:t>
            </a:r>
          </a:p>
          <a:p>
            <a:r>
              <a:rPr lang="ru-RU" dirty="0"/>
              <a:t>В связи с происходящими  изменениями в социуме,   от системы образования требуют применения новых педагогических технологий, направленных на индивидуальное развитие личности. </a:t>
            </a:r>
            <a:endParaRPr lang="ru-RU" dirty="0" smtClean="0"/>
          </a:p>
          <a:p>
            <a:r>
              <a:rPr lang="ru-RU" dirty="0"/>
              <a:t>Одним из эффективных приёмов и методов в работе по развитию любознательности,   самостоятельности дошкольников является образовательный «</a:t>
            </a:r>
            <a:r>
              <a:rPr lang="ru-RU" dirty="0" smtClean="0"/>
              <a:t>геокешинг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/>
              <a:t>Оно позволяет вынести обучение за рамки детского сада. Это лучший способ познакомить детей с природой родного </a:t>
            </a:r>
            <a:r>
              <a:rPr lang="ru-RU" dirty="0" smtClean="0"/>
              <a:t>края, достопримечательностями </a:t>
            </a:r>
            <a:r>
              <a:rPr lang="ru-RU" dirty="0"/>
              <a:t>и </a:t>
            </a:r>
            <a:r>
              <a:rPr lang="ru-RU" dirty="0" smtClean="0"/>
              <a:t>историческим </a:t>
            </a:r>
            <a:r>
              <a:rPr lang="ru-RU" dirty="0"/>
              <a:t>значением нашего </a:t>
            </a:r>
            <a:r>
              <a:rPr lang="ru-RU" dirty="0" smtClean="0"/>
              <a:t>города. </a:t>
            </a:r>
            <a:r>
              <a:rPr lang="ru-RU" dirty="0"/>
              <a:t>Ведь клад можно найти не только в земле, но и во всем многообразии нашего окружающего мира.</a:t>
            </a:r>
          </a:p>
        </p:txBody>
      </p:sp>
      <p:pic>
        <p:nvPicPr>
          <p:cNvPr id="10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4725144"/>
            <a:ext cx="2613025" cy="23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4032448" cy="3024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66" y="512676"/>
            <a:ext cx="3888432" cy="29163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44" y="3455838"/>
            <a:ext cx="6282444" cy="283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350" y="836613"/>
            <a:ext cx="6408738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	</a:t>
            </a:r>
            <a:endParaRPr lang="ru-RU" sz="2000" dirty="0" smtClean="0"/>
          </a:p>
          <a:p>
            <a:pPr algn="just"/>
            <a:r>
              <a:rPr lang="ru-RU" sz="2400" dirty="0"/>
              <a:t>В процессе активной реализации технологии «образовательного </a:t>
            </a:r>
            <a:r>
              <a:rPr lang="ru-RU" sz="2400" dirty="0" smtClean="0"/>
              <a:t>геокешинга</a:t>
            </a:r>
            <a:r>
              <a:rPr lang="ru-RU" sz="2400" dirty="0"/>
              <a:t>», дети дошкольного возраста приобретают способность осуществлять экспериментирование: </a:t>
            </a:r>
            <a:endParaRPr lang="ru-RU" sz="2400" dirty="0" smtClean="0"/>
          </a:p>
          <a:p>
            <a:pPr algn="just"/>
            <a:r>
              <a:rPr lang="ru-RU" sz="2400" dirty="0" smtClean="0"/>
              <a:t>-</a:t>
            </a:r>
            <a:r>
              <a:rPr lang="ru-RU" sz="2400" dirty="0"/>
              <a:t>видеть и выделять проблему; </a:t>
            </a:r>
            <a:endParaRPr lang="ru-RU" sz="2400" dirty="0" smtClean="0"/>
          </a:p>
          <a:p>
            <a:pPr algn="just"/>
            <a:r>
              <a:rPr lang="ru-RU" sz="2400" dirty="0" smtClean="0"/>
              <a:t>-</a:t>
            </a:r>
            <a:r>
              <a:rPr lang="ru-RU" sz="2400" dirty="0"/>
              <a:t>принимать и ставить цель; </a:t>
            </a:r>
            <a:endParaRPr lang="ru-RU" sz="2400" dirty="0" smtClean="0"/>
          </a:p>
          <a:p>
            <a:pPr algn="just"/>
            <a:r>
              <a:rPr lang="ru-RU" sz="2400" dirty="0" smtClean="0"/>
              <a:t>-</a:t>
            </a:r>
            <a:r>
              <a:rPr lang="ru-RU" sz="2400" dirty="0"/>
              <a:t>анализировать объект или явление; </a:t>
            </a:r>
            <a:endParaRPr lang="ru-RU" sz="2400" dirty="0" smtClean="0"/>
          </a:p>
          <a:p>
            <a:pPr algn="just"/>
            <a:r>
              <a:rPr lang="ru-RU" sz="2400" dirty="0" smtClean="0"/>
              <a:t>-</a:t>
            </a:r>
            <a:r>
              <a:rPr lang="ru-RU" sz="2400" dirty="0"/>
              <a:t>выдвигать гипотезы и предположения; </a:t>
            </a:r>
            <a:endParaRPr lang="ru-RU" sz="2400" dirty="0" smtClean="0"/>
          </a:p>
          <a:p>
            <a:pPr algn="just"/>
            <a:r>
              <a:rPr lang="ru-RU" sz="2400" dirty="0" smtClean="0"/>
              <a:t>-</a:t>
            </a:r>
            <a:r>
              <a:rPr lang="ru-RU" sz="2400" dirty="0"/>
              <a:t>делать выводы; </a:t>
            </a:r>
            <a:endParaRPr lang="ru-RU" sz="2400" dirty="0" smtClean="0"/>
          </a:p>
          <a:p>
            <a:pPr algn="just"/>
            <a:r>
              <a:rPr lang="ru-RU" sz="2400" dirty="0" smtClean="0"/>
              <a:t>-</a:t>
            </a:r>
            <a:r>
              <a:rPr lang="ru-RU" sz="2400" dirty="0"/>
              <a:t>фиксировать этапы действий и результаты графически.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350" y="2708275"/>
            <a:ext cx="6408738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Почему кошка лучше, чем женщина - Ночные огн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08050"/>
            <a:ext cx="662305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img1.etsystatic.com/021/0/6755102/il_fullxfull.521041145_eet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857628"/>
            <a:ext cx="2500330" cy="250033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19256" cy="4464496"/>
          </a:xfrm>
        </p:spPr>
        <p:txBody>
          <a:bodyPr/>
          <a:lstStyle/>
          <a:p>
            <a:r>
              <a:rPr lang="ru-RU" dirty="0"/>
              <a:t> Что такое </a:t>
            </a:r>
            <a:r>
              <a:rPr lang="ru-RU" dirty="0" smtClean="0"/>
              <a:t>геокешинг</a:t>
            </a:r>
            <a:r>
              <a:rPr lang="ru-RU" dirty="0"/>
              <a:t>? («</a:t>
            </a:r>
            <a:r>
              <a:rPr lang="ru-RU" dirty="0" err="1"/>
              <a:t>geocaching</a:t>
            </a:r>
            <a:r>
              <a:rPr lang="ru-RU" dirty="0"/>
              <a:t>»), Складывая смысл составляющих его слов </a:t>
            </a:r>
            <a:r>
              <a:rPr lang="ru-RU" dirty="0" err="1"/>
              <a:t>geo</a:t>
            </a:r>
            <a:r>
              <a:rPr lang="ru-RU" dirty="0"/>
              <a:t> (земля) и </a:t>
            </a:r>
            <a:r>
              <a:rPr lang="ru-RU" dirty="0" err="1"/>
              <a:t>cache</a:t>
            </a:r>
            <a:r>
              <a:rPr lang="ru-RU" dirty="0"/>
              <a:t> (тайник, получается – «поиск тайника в земле». Это действительно смысл «</a:t>
            </a:r>
            <a:r>
              <a:rPr lang="ru-RU" dirty="0" smtClean="0"/>
              <a:t>геокешинга</a:t>
            </a:r>
            <a:r>
              <a:rPr lang="ru-RU" dirty="0"/>
              <a:t>», игры, в которую играют миллионы жителей разных стран мира.</a:t>
            </a:r>
          </a:p>
          <a:p>
            <a:r>
              <a:rPr lang="ru-RU" dirty="0" smtClean="0"/>
              <a:t>Геокешинг </a:t>
            </a:r>
            <a:r>
              <a:rPr lang="ru-RU" dirty="0"/>
              <a:t>– приключенческая игра с элементами туризма и краеведения. </a:t>
            </a:r>
          </a:p>
        </p:txBody>
      </p:sp>
      <p:pic>
        <p:nvPicPr>
          <p:cNvPr id="8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74691" y="4487098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2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563388" y="442118"/>
            <a:ext cx="581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6525" y="765174"/>
            <a:ext cx="6408738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«Образовательный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геокешинг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педагогическая технология, помогающая ребенку самостоятельно познавать окружающий мир. Развивается ориентировка в пространстве, мышление, понимание речи, любознательность, наблюдательность и творчество.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игровой деятельности детей, наполняя её познавательным, развивающим материалом. Современные технологии позволяют проводить обучение детей в виде игры, делают обучение интересным, творческим и значимым для участников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 descr="http://ppt.wz51z.com/EC3/CD3/animations/people_3/scouts/boy_scout_hiking_comp_a_h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4293096"/>
            <a:ext cx="2613025" cy="23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350" y="836613"/>
            <a:ext cx="6408738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геокешинга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работе с дошкольниками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познавательной активности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ропаганда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здорового образа жизни через спортивно – познавательную игру.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Задачи, решаемые при реализации игры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геокешинг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коммуникативных умений детей, культуры общения в жизненных ситуациях.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Формирование исследовательских умений воспитанников.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Стимулирование спортивной  деятельности команд.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Развитие таких качеств  как целеустремленность, концентрация внимания, логическое мышление.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Закрепление у детей умения ориентироваться на местности по карте – схеме, определять направление маршрута.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Развитие у детей интереса к самостоятельному решению познавательных, творческих задач.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Игру «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Геокешинг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» можно использовать для реализации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-образовательных задач по любой образовательной области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«Познавательное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можно предлагать детям задания и решать задачи экологической и математической направленности: использовать устный счет, сравнивать предметы, находить предметы определенной формы, выполнять задания на развитие познавательно-исследовательской 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2.«Речевое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выполнять задания по картинкам, составлять рассказы по ним и находить ответ.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«Физическое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реализуется двигательная активность детей. Дети, идя к цели, преодолевают на своем пути разнообразные препятствия в виде основных видов движений, танцевальных и ритмических упражнений.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4.«Социально-коммуникативное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благодаря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геокешингу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учатся взаимодействовать друг с другом для достижения единой цели, используются задания на формирование безопасного поведения.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«Художественно-эстетическое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использование музыки в виде музыкального оформления игры, задания на узнавание музыкальных инструментов, художников, и т. д…. Возможно использование заданий на построение определенных или творческих построек из конструктора.</a:t>
            </a:r>
          </a:p>
        </p:txBody>
      </p:sp>
    </p:spTree>
    <p:extLst>
      <p:ext uri="{BB962C8B-B14F-4D97-AF65-F5344CB8AC3E}">
        <p14:creationId xmlns:p14="http://schemas.microsoft.com/office/powerpoint/2010/main" val="2537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764704"/>
            <a:ext cx="51845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Характерные особенности  </a:t>
            </a:r>
            <a:r>
              <a:rPr lang="ru-RU" sz="2800" b="1" dirty="0" smtClean="0">
                <a:solidFill>
                  <a:srgbClr val="C00000"/>
                </a:solidFill>
              </a:rPr>
              <a:t>геокешинга: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38"/>
            <a:ext cx="5310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1. Наличие команды игроков.</a:t>
            </a:r>
          </a:p>
          <a:p>
            <a:pPr algn="just"/>
            <a:r>
              <a:rPr lang="ru-RU" sz="2400" dirty="0"/>
              <a:t>2. Наличие чётко оговариваемых правил.</a:t>
            </a:r>
          </a:p>
          <a:p>
            <a:pPr algn="just"/>
            <a:r>
              <a:rPr lang="ru-RU" sz="2400" dirty="0"/>
              <a:t>3. Участники сами выбирают способ, при помощи которого они будут решать поставленную задачу.</a:t>
            </a:r>
          </a:p>
          <a:p>
            <a:pPr algn="just"/>
            <a:r>
              <a:rPr lang="ru-RU" sz="2400" dirty="0"/>
              <a:t>4. Игроки – команда. Каждый имеет право на свое мнение.</a:t>
            </a:r>
          </a:p>
          <a:p>
            <a:pPr algn="just"/>
            <a:r>
              <a:rPr lang="ru-RU" sz="2400" dirty="0"/>
              <a:t>5. Итог – неожиданный приз, приятный для всех.</a:t>
            </a:r>
          </a:p>
        </p:txBody>
      </p:sp>
    </p:spTree>
    <p:extLst>
      <p:ext uri="{BB962C8B-B14F-4D97-AF65-F5344CB8AC3E}">
        <p14:creationId xmlns:p14="http://schemas.microsoft.com/office/powerpoint/2010/main" val="14016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836712"/>
            <a:ext cx="56166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 организации  геокешинга  важно соблюдение  правил  участниками   игры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5774" y="2204864"/>
            <a:ext cx="5310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-Действовать в команде.</a:t>
            </a:r>
          </a:p>
          <a:p>
            <a:r>
              <a:rPr lang="ru-RU" sz="2400" dirty="0" smtClean="0"/>
              <a:t>-Не откланяться от маршрута</a:t>
            </a:r>
          </a:p>
          <a:p>
            <a:r>
              <a:rPr lang="ru-RU" sz="2400" dirty="0" smtClean="0"/>
              <a:t>-Клад является общей находкой</a:t>
            </a:r>
          </a:p>
          <a:p>
            <a:r>
              <a:rPr lang="ru-RU" sz="2400" dirty="0" smtClean="0"/>
              <a:t>-Не забыть отметить клад на карте</a:t>
            </a:r>
          </a:p>
          <a:p>
            <a:r>
              <a:rPr lang="ru-RU" sz="2400" dirty="0" smtClean="0"/>
              <a:t>-Соблюдать инструкции.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38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350" y="836613"/>
            <a:ext cx="6408738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проведения элементов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геокешинга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дошкольного возраста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1</a:t>
            </a:r>
            <a:r>
              <a:rPr lang="ru-RU" sz="1600" dirty="0"/>
              <a:t>. этап– предварительная работа. Здесь изготавливается макет группы, детского сада, участка ДОУ или другого объекта находящегося на территории или за территорией учреждения. Также на этом этапе с детьми проводятся игры-занятия по ориентированию, умение работать с макетом, картой-схемой, умение определять на них местоположение различных объектов.</a:t>
            </a:r>
          </a:p>
          <a:p>
            <a:r>
              <a:rPr lang="ru-RU" sz="1600" dirty="0"/>
              <a:t>2. этап– подготовительный. На этом этапе </a:t>
            </a:r>
            <a:r>
              <a:rPr lang="ru-RU" sz="1600" b="1" dirty="0"/>
              <a:t>педагог создает сценарий</a:t>
            </a:r>
            <a:r>
              <a:rPr lang="ru-RU" sz="1600" dirty="0"/>
              <a:t>, подбирает задачи для каждого задания, и готовит все необходимое для проведения самой игры, целью которой является найти тайник.</a:t>
            </a:r>
          </a:p>
          <a:p>
            <a:r>
              <a:rPr lang="ru-RU" sz="1600" dirty="0"/>
              <a:t>3. этап– проведение игры. На данном этапе с детьми рассматривается карта-схема маршрута к тайнику, дети дают ответы на вопросы, связанные с предметом или местом, где спрятан тайник, делаются фотоснимки обнаруженного места.</a:t>
            </a:r>
          </a:p>
          <a:p>
            <a:r>
              <a:rPr lang="ru-RU" sz="1600" dirty="0"/>
              <a:t>4. этап– презентация результатов. На этом этапе дети представляют результат, обобщают полученные знания, оформляют их в конечный продукт.</a:t>
            </a:r>
          </a:p>
          <a:p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6387" name="Picture 1" descr="C:\Users\Галя\Desktop\detective_lup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24750" y="4487863"/>
            <a:ext cx="14557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596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HP</cp:lastModifiedBy>
  <cp:revision>101</cp:revision>
  <dcterms:created xsi:type="dcterms:W3CDTF">2014-12-08T18:32:59Z</dcterms:created>
  <dcterms:modified xsi:type="dcterms:W3CDTF">2024-02-09T03:34:45Z</dcterms:modified>
</cp:coreProperties>
</file>