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8" r:id="rId4"/>
    <p:sldId id="280" r:id="rId5"/>
    <p:sldId id="281" r:id="rId6"/>
    <p:sldId id="282" r:id="rId7"/>
    <p:sldId id="283" r:id="rId8"/>
    <p:sldId id="287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7AF2-1A96-4C53-8139-DC259A9387C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26A60-DAA9-4BC3-ABEA-DAEF7F05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5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26A60-DAA9-4BC3-ABEA-DAEF7F050D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3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3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9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8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9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0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0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4">
                <a:lumMod val="40000"/>
                <a:lumOff val="60000"/>
              </a:schemeClr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7CE5-4645-4655-ADAF-CC39B099AE52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FE63-4B9C-46BD-9D16-EA8E3207B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296"/>
            <a:ext cx="12192000" cy="69012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8690" y="956900"/>
            <a:ext cx="9019309" cy="296393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«Осень в гости к нам пришла»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6" y="3008098"/>
            <a:ext cx="5389418" cy="130066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проекта: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познавательно-творческий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раннего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возраста №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«Ладушки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реализации 2 месяца: среднесрочный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78727" y="310569"/>
            <a:ext cx="6234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</a:t>
            </a:r>
            <a:r>
              <a:rPr lang="ru-RU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92 </a:t>
            </a:r>
            <a:endParaRPr lang="ru-RU" b="0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Красносельского </a:t>
            </a:r>
            <a:r>
              <a:rPr lang="ru-RU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84577F-0168-0C1C-B5D2-F3606AF0B0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77" y="861720"/>
            <a:ext cx="1627968" cy="153652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365672" y="4921032"/>
            <a:ext cx="2826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Абдуллаева Зульфия Гумалатовна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426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714" y="310569"/>
            <a:ext cx="11698515" cy="61918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8215" y="598307"/>
            <a:ext cx="3015869" cy="519275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2128" y="1294657"/>
            <a:ext cx="9648041" cy="10179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природой, формирование осознанно бережного отношения к ней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05464" y="2346531"/>
            <a:ext cx="1523012" cy="7350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425698" y="3296724"/>
            <a:ext cx="9282545" cy="2833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расширять знания детей об осени, её признаках и явлениях; расширить представление о многообразии и пользе овощей и фруктов;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Речевые: вовлекать детей в разговор во время рассматривания картин;  слушать и понимать заданный вопрос.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Социально-коммуникативные: развивать навыки организованного поведения в детском саду; формировать доброжелательное отношение друг к другу.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Художественно-эстетические: передавать в рисунке красоту окружающей природы; обращать внимание на подбор цвета, соответствующего изображаемому предмету; развивать эстетическое восприятие, формировать эмоциональную отзывчивость на произведение.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73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84" y="338364"/>
            <a:ext cx="11711431" cy="6206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 </a:t>
            </a:r>
            <a:r>
              <a:rPr lang="ru-RU" sz="32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114" y="638629"/>
            <a:ext cx="10729686" cy="553833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600" u="sng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72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72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72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7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</a:t>
            </a: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дети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родители, воспитатель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Актуальность </a:t>
            </a:r>
            <a:r>
              <a:rPr lang="ru-RU" sz="7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 </a:t>
            </a:r>
            <a:endParaRPr lang="ru-RU" sz="72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Красота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«золотой осени» доступна даже самому маленькому ребенку. Поэтому так важно с самого раннего возраста развивать у малышей предпосылки наблюдательности, интереса и взаимосвязь явлений природы и жизни людей, развивать воображение, вызывать эстетический отклик на красоту осени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«Экологическое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воспитание» ребенка раннего возраста означает содействие взрослых развитию доброго и любознательного малыша, открытого миру природы. Мы должны научить малышей смотреть и видеть, знать и любить и, конечно, беречь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природу. Учитывая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особенности детей раннего возраста, такие как: наглядно-действенное мышление, минимальный жизненный опыт, а также то, что малыш может понять только то, что находится непосредственно перед его глазами и с чем он может действовать сам, мы решили привлечь к изучению темы «Осень» родителей, мотивируя их совершать с детьми целевые прогулки, собирать природный материал для поделок, читать и рассказывать детям про осень во время прогулок и дома.</a:t>
            </a:r>
            <a:endParaRPr lang="ru-RU" sz="72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Ожидаемые результаты:</a:t>
            </a:r>
            <a:endParaRPr lang="ru-RU" sz="72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Дети проявят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интерес, доброту, заботу и бережное отношение к природе;</a:t>
            </a:r>
          </a:p>
          <a:p>
            <a:pPr marL="0" indent="0">
              <a:buNone/>
            </a:pP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озрастет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речевая активность детей в игровой деятельности.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3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84" y="325867"/>
            <a:ext cx="11711431" cy="6206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Этапы </a:t>
            </a:r>
            <a: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реализации проекта:</a:t>
            </a:r>
            <a:b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3499" y="1825625"/>
            <a:ext cx="6985000" cy="435133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u="sng" dirty="0" smtClean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работы с детьми и родителями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одобрать материал, стихи, игры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и оформить лотерею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проектной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«Осень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нам пришла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Мотивировать родителей к участию проекта.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2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84" y="325867"/>
            <a:ext cx="11711431" cy="6206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реализации проекта:</a:t>
            </a:r>
            <a:b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1232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НОД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«Заготовки белочки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стихотворений об осени из интернет ресурса</a:t>
            </a:r>
            <a:r>
              <a:rPr lang="ru-RU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по лексической теме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нам осень принесет», сюжетные картинки «Осень»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 детьми беседы по теме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«Осень золотая», «Как оденемся на прогулку осенью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?»;</a:t>
            </a: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пальчиковых гимнастик и музыкальных игр по </a:t>
            </a:r>
            <a:r>
              <a:rPr lang="ru-RU" sz="1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Марютиной</a:t>
            </a:r>
            <a:r>
              <a:rPr lang="ru-RU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4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0" y="0"/>
            <a:ext cx="11711431" cy="6206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 реализации проекта:</a:t>
            </a:r>
            <a:b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38" y="964281"/>
            <a:ext cx="10515600" cy="4351338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r>
              <a:rPr lang="en-US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доброты, заботы и бережного отношения к природе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поделок «Осенние заготовки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Педагог: 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открытого занятия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НОД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«Заготовки  белочки»;</a:t>
            </a:r>
          </a:p>
          <a:p>
            <a:pPr lvl="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астер-класса совместно с родителями и детьми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фантазии»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Родители:</a:t>
            </a:r>
          </a:p>
          <a:p>
            <a:pPr marL="3200400" lvl="7" indent="0">
              <a:lnSpc>
                <a:spcPct val="100000"/>
              </a:lnSpc>
              <a:spcBef>
                <a:spcPts val="0"/>
              </a:spcBef>
              <a:buNone/>
            </a:pP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родителей группы в процессе реализации проекта.</a:t>
            </a:r>
          </a:p>
          <a:p>
            <a:pPr lvl="7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детьми сбор природного материала и изготовление поделок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с детьми в лес, рассматривание осенних деревьев, сбор листьев, беседы с детьми дома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0" lvl="7" indent="0">
              <a:lnSpc>
                <a:spcPct val="100000"/>
              </a:lnSpc>
              <a:spcBef>
                <a:spcPts val="0"/>
              </a:spcBef>
            </a:pP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</a:pPr>
            <a:endParaRPr lang="ru-RU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8563" y="4028156"/>
            <a:ext cx="3234107" cy="2425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000" y="1117599"/>
            <a:ext cx="3301299" cy="247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0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Содержание практической части проекта</a:t>
            </a:r>
            <a:b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62712"/>
              </p:ext>
            </p:extLst>
          </p:nvPr>
        </p:nvGraphicFramePr>
        <p:xfrm>
          <a:off x="1738282" y="1155232"/>
          <a:ext cx="8715436" cy="47104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15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Образовательная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область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 деятельности и форма организации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4666">
                <a:tc>
                  <a:txBody>
                    <a:bodyPr/>
                    <a:lstStyle/>
                    <a:p>
                      <a:pPr algn="ctr"/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 игровая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ситуация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дидактические игры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сюжетно-ролевые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игры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«Оденем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куклу машу на прогулку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«Большие и маленькие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»;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«Разложи листочки по цветам».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Приготовим кукле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компот»;</a:t>
                      </a:r>
                      <a:endParaRPr lang="ru-RU" sz="18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567">
                <a:tc>
                  <a:txBody>
                    <a:bodyPr/>
                    <a:lstStyle/>
                    <a:p>
                      <a:pPr algn="ctr"/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 развитие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 утренняя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гимнастика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подвижные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игры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«Мы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лужам топ-топ-топ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»;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«Солнышко и дождик»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«Лиса и воробушки»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0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Содержание практической части проекта</a:t>
            </a:r>
            <a:b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59001"/>
              </p:ext>
            </p:extLst>
          </p:nvPr>
        </p:nvGraphicFramePr>
        <p:xfrm>
          <a:off x="838200" y="1027906"/>
          <a:ext cx="11078998" cy="56119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16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 и форма организации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681"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</a:t>
                      </a:r>
                      <a:r>
                        <a:rPr lang="ru-RU" sz="16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беседа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чтение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художественной литературы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рассматривание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иллюстраций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«Погода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осенью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Чтение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стихов </a:t>
                      </a:r>
                      <a:r>
                        <a:rPr lang="ru-RU" sz="160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М.Ходякова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«Осень», </a:t>
                      </a:r>
                      <a:r>
                        <a:rPr lang="ru-RU" sz="16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А.Тесленко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«Без листвы стоят леса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Е.Интулов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Осень,осень,не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спеши», «Кричит ворона»-без автора;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картинки по лексической теме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«Осень»;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сюжетные картинки 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«Одежда осенью» 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др.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106"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</a:t>
                      </a:r>
                    </a:p>
                    <a:p>
                      <a:pPr algn="ctr"/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рисование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6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лепка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6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прослушивание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музыки и танцы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рисование </a:t>
                      </a:r>
                      <a:r>
                        <a:rPr lang="ru-RU" sz="160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штампиками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«Осеннее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ерево»;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рисование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пальчиками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«Тучка».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«Яблоко».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«Танец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листьями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(</a:t>
                      </a:r>
                      <a:r>
                        <a:rPr lang="ru-RU" sz="160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Мирютина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192"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беседа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6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сюжетно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ролевые игры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«Что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происходит с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природой осенью»;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Обыгрывание сказки «Репка».</a:t>
                      </a:r>
                      <a:endParaRPr lang="ru-RU" sz="160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7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3714" y="827315"/>
            <a:ext cx="9988467" cy="2336799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1.Коробова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М.В. Малыши в мире природы. М. Просвещение, 2005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Харченко Т.Е. «Утренняя гимнастика в детском саду» М. Мозаика – Синтез, 20011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Хохмякова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Е.Е. Комплексные развивающие занятия с детьми раннего возраста. Санкт-Петербург, Детство-пресс, 2009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Янушко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Е.А. Сенсорное развитие детей раннего возраста. М. Мозаика – Синтез, 2009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Интернет ресурсы.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0473" y="-955820"/>
            <a:ext cx="9171709" cy="192173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0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12653</TotalTime>
  <Words>612</Words>
  <Application>Microsoft Office PowerPoint</Application>
  <PresentationFormat>Широкоэкранный</PresentationFormat>
  <Paragraphs>136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Проектная деятельность  «Осень в гости к нам пришла»  </vt:lpstr>
      <vt:lpstr>Цель проекта:</vt:lpstr>
      <vt:lpstr>ПАСПОРТ ПРОЕКТА:</vt:lpstr>
      <vt:lpstr>   Этапы реализации проекта:  </vt:lpstr>
      <vt:lpstr>  Этапы реализации проекта: </vt:lpstr>
      <vt:lpstr>Этапы реализации проекта: </vt:lpstr>
      <vt:lpstr>Содержание практической части проекта </vt:lpstr>
      <vt:lpstr>Содержание практической части проекта 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56</cp:revision>
  <dcterms:created xsi:type="dcterms:W3CDTF">2023-05-28T09:14:45Z</dcterms:created>
  <dcterms:modified xsi:type="dcterms:W3CDTF">2023-12-29T14:09:00Z</dcterms:modified>
</cp:coreProperties>
</file>