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2"/>
  </p:notesMasterIdLst>
  <p:sldIdLst>
    <p:sldId id="257" r:id="rId2"/>
    <p:sldId id="258" r:id="rId3"/>
    <p:sldId id="282" r:id="rId4"/>
    <p:sldId id="283" r:id="rId5"/>
    <p:sldId id="281" r:id="rId6"/>
    <p:sldId id="259" r:id="rId7"/>
    <p:sldId id="260" r:id="rId8"/>
    <p:sldId id="261" r:id="rId9"/>
    <p:sldId id="264" r:id="rId10"/>
    <p:sldId id="266" r:id="rId11"/>
    <p:sldId id="267" r:id="rId12"/>
    <p:sldId id="268" r:id="rId13"/>
    <p:sldId id="271" r:id="rId14"/>
    <p:sldId id="269" r:id="rId15"/>
    <p:sldId id="287" r:id="rId16"/>
    <p:sldId id="277" r:id="rId17"/>
    <p:sldId id="284" r:id="rId18"/>
    <p:sldId id="286" r:id="rId19"/>
    <p:sldId id="270" r:id="rId20"/>
    <p:sldId id="272" r:id="rId21"/>
    <p:sldId id="289" r:id="rId22"/>
    <p:sldId id="290" r:id="rId23"/>
    <p:sldId id="291" r:id="rId24"/>
    <p:sldId id="275" r:id="rId25"/>
    <p:sldId id="285" r:id="rId26"/>
    <p:sldId id="273" r:id="rId27"/>
    <p:sldId id="274" r:id="rId28"/>
    <p:sldId id="280" r:id="rId29"/>
    <p:sldId id="278" r:id="rId30"/>
    <p:sldId id="29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9" autoAdjust="0"/>
    <p:restoredTop sz="92109" autoAdjust="0"/>
  </p:normalViewPr>
  <p:slideViewPr>
    <p:cSldViewPr>
      <p:cViewPr varScale="1">
        <p:scale>
          <a:sx n="49" d="100"/>
          <a:sy n="49" d="100"/>
        </p:scale>
        <p:origin x="219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7259D-99C7-4543-B6E7-B75D24B2F8A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DCE71-4964-457C-A82E-FB9885A6A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7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DCE71-4964-457C-A82E-FB9885A6AE2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68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DCE71-4964-457C-A82E-FB9885A6AE2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040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DCE71-4964-457C-A82E-FB9885A6AE2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66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0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728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8706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55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55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69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08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70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68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91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14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0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06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3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8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1.wdp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0"/>
            <a:ext cx="9144396" cy="685829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962591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</a:t>
            </a:r>
            <a:r>
              <a:rPr lang="ru-RU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br>
              <a:rPr lang="ru-RU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познавательно-исследовательской деятельности дошкольников в проекте </a:t>
            </a:r>
            <a:br>
              <a:rPr lang="ru-RU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Чудесные свойства магнита</a:t>
            </a:r>
            <a:r>
              <a:rPr lang="ru-RU" sz="36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cap="non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1999" y="4149080"/>
            <a:ext cx="4074159" cy="2016224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b="1" i="1" cap="none" dirty="0" err="1">
                <a:solidFill>
                  <a:srgbClr val="B32C16"/>
                </a:solidFill>
                <a:latin typeface="Century Schoolbook"/>
              </a:rPr>
              <a:t>Лымарь</a:t>
            </a:r>
            <a:r>
              <a:rPr lang="ru-RU" b="1" i="1" cap="none" dirty="0">
                <a:solidFill>
                  <a:srgbClr val="B32C16"/>
                </a:solidFill>
                <a:latin typeface="Century Schoolbook"/>
              </a:rPr>
              <a:t> С.В</a:t>
            </a:r>
            <a:r>
              <a:rPr lang="ru-RU" b="1" i="1" cap="none" dirty="0" smtClean="0">
                <a:solidFill>
                  <a:srgbClr val="B32C16"/>
                </a:solidFill>
                <a:latin typeface="Century Schoolbook"/>
              </a:rPr>
              <a:t>.,</a:t>
            </a:r>
            <a:endParaRPr lang="ru-RU" b="1" i="1" cap="none" dirty="0">
              <a:solidFill>
                <a:srgbClr val="B32C16"/>
              </a:solidFill>
              <a:latin typeface="Century Schoolbook"/>
            </a:endParaRPr>
          </a:p>
          <a:p>
            <a:pPr lvl="0" algn="ctr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b="1" i="1" cap="none" dirty="0" smtClean="0">
                <a:solidFill>
                  <a:srgbClr val="B32C16"/>
                </a:solidFill>
                <a:latin typeface="Century Schoolbook"/>
              </a:rPr>
              <a:t>воспитатель подготовительной группы «Радуга» </a:t>
            </a:r>
          </a:p>
          <a:p>
            <a:pPr lvl="0" algn="ctr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b="1" i="1" cap="none" dirty="0" smtClean="0">
                <a:solidFill>
                  <a:srgbClr val="B32C16"/>
                </a:solidFill>
                <a:latin typeface="Century Schoolbook"/>
              </a:rPr>
              <a:t>МАДОУ №208 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066588"/>
            <a:ext cx="2899424" cy="193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1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         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Выяснили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магнит притягивает 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только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предметы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92957"/>
            <a:ext cx="4724609" cy="4231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611757"/>
            <a:ext cx="2304256" cy="186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0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82" y="0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20713"/>
            <a:ext cx="8229600" cy="1079500"/>
          </a:xfrm>
        </p:spPr>
        <p:txBody>
          <a:bodyPr>
            <a:noAutofit/>
          </a:bodyPr>
          <a:lstStyle/>
          <a:p>
            <a:r>
              <a:rPr lang="ru-RU" sz="3600" dirty="0" smtClean="0"/>
              <a:t>     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сила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магнита 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действует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крупу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«Поможем Золушке»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600" dirty="0" smtClean="0"/>
              <a:t>       </a:t>
            </a: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       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78" y="1678793"/>
            <a:ext cx="3581318" cy="3093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3312368" cy="2656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255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549275"/>
            <a:ext cx="65532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         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действует ли магнит</a:t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через ткань?</a:t>
            </a:r>
            <a:endParaRPr lang="ru-RU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11" y="2348880"/>
            <a:ext cx="5573189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0077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950" y="188913"/>
            <a:ext cx="9036050" cy="13684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Действует ли магнит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стекло и воду?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55" y="2258765"/>
            <a:ext cx="5522253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503759"/>
            <a:ext cx="1111623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8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08520" y="404664"/>
            <a:ext cx="8876253" cy="1036786"/>
          </a:xfrm>
        </p:spPr>
        <p:txBody>
          <a:bodyPr>
            <a:noAutofit/>
          </a:bodyPr>
          <a:lstStyle/>
          <a:p>
            <a:r>
              <a:rPr lang="ru-RU" sz="2400" dirty="0" smtClean="0"/>
              <a:t>                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действует на  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металлические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на расстоянии</a:t>
            </a: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6" y="1556793"/>
            <a:ext cx="4053798" cy="2896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77665"/>
            <a:ext cx="288577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1436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404664"/>
            <a:ext cx="7773338" cy="93610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Притягивает - отталкивает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1505" r="35137" b="9608"/>
          <a:stretch/>
        </p:blipFill>
        <p:spPr>
          <a:xfrm rot="5400000">
            <a:off x="4166226" y="3402726"/>
            <a:ext cx="318781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1340769"/>
            <a:ext cx="3937875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344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18518"/>
            <a:ext cx="8352928" cy="1596177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проведения опытов </a:t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использовали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схемы:</a:t>
            </a:r>
            <a:endParaRPr lang="ru-RU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C:\Users\Дети\Desktop\лида\DSCN079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0" y="2273459"/>
            <a:ext cx="2088232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 descr="C:\Users\Дети\Desktop\лида\DSCN079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41149"/>
            <a:ext cx="2088232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5" descr="C:\Users\Дети\Desktop\лида\DSCN079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77829"/>
            <a:ext cx="2088232" cy="165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8" name="Picture 6" descr="C:\Users\Дети\Desktop\лида\DSCN079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24" y="4660843"/>
            <a:ext cx="3168352" cy="150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9" name="Picture 7" descr="C:\Users\Дети\Desktop\лида\DSCN079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00" y="2273459"/>
            <a:ext cx="2088232" cy="1610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9343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6"/>
            <a:ext cx="9163082" cy="685859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5580112" y="908720"/>
            <a:ext cx="3024336" cy="1656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«Земной магнетизм»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3645024"/>
            <a:ext cx="4176464" cy="26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4536505" cy="2884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0077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355" y="1268760"/>
            <a:ext cx="7773338" cy="985609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    </a:t>
            </a: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88640"/>
            <a:ext cx="8219256" cy="1270601"/>
          </a:xfrm>
        </p:spPr>
        <p:txBody>
          <a:bodyPr/>
          <a:lstStyle/>
          <a:p>
            <a:pPr algn="ctr"/>
            <a:endParaRPr lang="ru-RU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 магнита в быту,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технике, медицине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 descr="C:\Users\Лидия\Documents\2-11-638.jpg"/>
          <p:cNvPicPr>
            <a:picLocks noGrp="1"/>
          </p:cNvPicPr>
          <p:nvPr>
            <p:ph sz="quarter" idx="13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9875" r="998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52" t="36792" r="2602" b="13276"/>
          <a:stretch/>
        </p:blipFill>
        <p:spPr bwMode="auto">
          <a:xfrm>
            <a:off x="446102" y="4285097"/>
            <a:ext cx="2520280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Объект 13" descr="http://vashaspina.ru/wp-content/uploads/2013/07/magnitolechenie.jpg"/>
          <p:cNvPicPr>
            <a:picLocks noGrp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10" y="2015401"/>
            <a:ext cx="3384376" cy="1940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http://www.demagcranes.ru/files/content/sites/ru/files/Products/Komponenten/Kompaktmagnete/Permanentmagnete/Anwendungen/38499-2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9100"/>
            <a:ext cx="2448272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http://www.samara-magnit.ru/assets/templates/tema/images/instrument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50751"/>
            <a:ext cx="2406774" cy="1872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https://encrypted-tbn1.gstatic.com/images?q=tbn:ANd9GcRH0c6WhgFJbjCnHIWjAGKdB98EG5-q8iphDXvcHJIxAvPQnCXhvS-lF8yZ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8" y="1194182"/>
            <a:ext cx="2014880" cy="1568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https://encrypted-tbn3.gstatic.com/images?q=tbn:ANd9GcSastUy9sS0PtlLJwgpWy5lLhjKiviWN5MEvQ3OCbRLIBA280Jq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63" y="4520889"/>
            <a:ext cx="1847850" cy="1800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8858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050213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       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прогулке мы искали объекты,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притягивают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     </a:t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нашли…</a:t>
            </a:r>
          </a:p>
        </p:txBody>
      </p:sp>
      <p:pic>
        <p:nvPicPr>
          <p:cNvPr id="3074" name="Picture 2" descr="E:\экспериментирование\фото\P10204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6756"/>
            <a:ext cx="3431638" cy="2697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E:\экспериментирование\фото\P10204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93723"/>
            <a:ext cx="3556313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4021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21" y="0"/>
            <a:ext cx="914067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332656"/>
            <a:ext cx="7704856" cy="5686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Приказ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просвещения Российской Федерации от 25.11.2022 № 1028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федеральной образовательной программы дошкольного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</a:p>
          <a:p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2.2.Формы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способы, методы и средства реализации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в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возрасте (3 года - 8 лет):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игровая деятельность (сюжетно-ролевая, театрализованная, режиссерская, строительно-конструктивная, дидактическая, подвижная и другие);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- познавательно-исследовательская деятельность и экспериментирование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 речевая деятельность (слушание речи взрослого и сверстников, активная диалогическая и монологическая речь) и др.</a:t>
            </a:r>
          </a:p>
          <a:p>
            <a:endParaRPr lang="ru-RU" dirty="0"/>
          </a:p>
          <a:p>
            <a:endParaRPr lang="ru-RU" dirty="0"/>
          </a:p>
          <a:p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2" y="5057290"/>
            <a:ext cx="2448272" cy="14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95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8675688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мы с удовольствием     играем с магнитным конструктором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экспериментирование\фото\P10204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62226"/>
            <a:ext cx="3328828" cy="2211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0" y="1158733"/>
            <a:ext cx="3906440" cy="2492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83580"/>
            <a:ext cx="3212630" cy="1969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007" y="1180049"/>
            <a:ext cx="2917072" cy="2422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3052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63082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4" y="4276819"/>
            <a:ext cx="3230066" cy="1888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2225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«Магнитное» творчество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54" y="1373805"/>
            <a:ext cx="3171614" cy="2333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1910264"/>
            <a:ext cx="3600400" cy="3296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3828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260648"/>
            <a:ext cx="7773338" cy="104665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магнитные фокусы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4752529" cy="2673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27" y="3355887"/>
            <a:ext cx="3327660" cy="3034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914">
            <a:off x="685894" y="4341464"/>
            <a:ext cx="2701980" cy="157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2286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480720" cy="159617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фокусы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618473"/>
            <a:ext cx="2845375" cy="4291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508" y="1604385"/>
            <a:ext cx="2517866" cy="4291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471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571184" cy="63668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endParaRPr lang="ru-RU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F:\DCIM\102_PANA\P1020487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-1487" b="1"/>
          <a:stretch/>
        </p:blipFill>
        <p:spPr bwMode="auto">
          <a:xfrm rot="21022466">
            <a:off x="526679" y="2217158"/>
            <a:ext cx="3471705" cy="296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6951">
            <a:off x="3945907" y="1827823"/>
            <a:ext cx="3562557" cy="292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50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pic>
        <p:nvPicPr>
          <p:cNvPr id="3" name="Рисунок 2" descr="F:\DCIM\102_PANA\P102049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0" y="1231552"/>
            <a:ext cx="386512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F:\DCIM\102_PANA\P1020497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0" y="3818533"/>
            <a:ext cx="381642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F:\DCIM\102_PANA\P1020495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07573" y="1928521"/>
            <a:ext cx="2383231" cy="279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474813" y="249004"/>
            <a:ext cx="8208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69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476672"/>
            <a:ext cx="8363272" cy="43989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         </a:t>
            </a:r>
            <a:endParaRPr lang="ru-RU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E:\экспериментирование\фото\P10204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406845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 descr="E:\экспериментирование\фото\P10204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66" y="2545409"/>
            <a:ext cx="3159589" cy="2324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 descr="E:\экспериментирование\фото\P102041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3778663"/>
            <a:ext cx="3635896" cy="259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97061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981" y="620688"/>
            <a:ext cx="8305800" cy="780696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магнитный театр </a:t>
            </a:r>
            <a:endParaRPr lang="ru-RU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E:\экспериментирование\фото\P102041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 r="5660"/>
          <a:stretch/>
        </p:blipFill>
        <p:spPr bwMode="auto">
          <a:xfrm rot="251877">
            <a:off x="3529747" y="2101026"/>
            <a:ext cx="3773454" cy="314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7404">
            <a:off x="658027" y="2038290"/>
            <a:ext cx="3312368" cy="401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41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127028" cy="10822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пополнили нашу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«научную лабораторию»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F:\DCIM\102_PANA\P10204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9"/>
            <a:ext cx="6768752" cy="4248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8578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pic>
        <p:nvPicPr>
          <p:cNvPr id="3079" name="Picture 7" descr="C:\Users\Дети\Desktop\лида\DSCN078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0" y="3647760"/>
            <a:ext cx="1769004" cy="2571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404664"/>
            <a:ext cx="9015536" cy="57543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Используемая литература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Дети\Desktop\лида\DSCN078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4569">
            <a:off x="435685" y="1379883"/>
            <a:ext cx="2190159" cy="176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Дети\Desktop\лида\DSCN078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48695" y="1243789"/>
            <a:ext cx="2365995" cy="2181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Дети\Desktop\лида\DSCN078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1324">
            <a:off x="6559934" y="1101110"/>
            <a:ext cx="1914560" cy="1557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C:\Users\Дети\Desktop\лида\DSCN078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6664">
            <a:off x="2543088" y="3915716"/>
            <a:ext cx="2837043" cy="2055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Дети\Desktop\лида\DSCN078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1262">
            <a:off x="4575762" y="1548296"/>
            <a:ext cx="2530857" cy="1974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 descr="C:\Users\Дети\Desktop\лида\DSCN0790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7601">
            <a:off x="4805563" y="4035088"/>
            <a:ext cx="2646967" cy="161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5543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21" y="0"/>
            <a:ext cx="9160121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8" y="548680"/>
            <a:ext cx="7560840" cy="432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</a:p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развивает логику дошкольников, креативность, социальные навыки и самостоятельность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способствует формированию у детей уверенности в себе, умения работы в коллективе, а также развитию их творческого потенциала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формирует ключевые компетенции, необходимые детям для успешного обучения в школе и их дальнейшей жизни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42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5" y="-12967"/>
            <a:ext cx="916308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492896"/>
            <a:ext cx="9015536" cy="575437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5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endParaRPr lang="ru-RU" sz="5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36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8772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560" y="1124745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8308" y="553792"/>
            <a:ext cx="6249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Актуальность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266077"/>
            <a:ext cx="384524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3540434"/>
            <a:ext cx="4199267" cy="2994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181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21" y="1"/>
            <a:ext cx="916012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332656"/>
            <a:ext cx="7632848" cy="443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Паспорт проекта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Вид проекта:  Познавательно - исследовательский 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Продолжительность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длительный.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воспитанники подготовительной группы, воспитатель, родители.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Возраст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детей: 6 -7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 проведения: групповая.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1309">
            <a:off x="987215" y="4996824"/>
            <a:ext cx="1343244" cy="123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95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404665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познавательных и исследовательских способностей детей через знакомство со свойствами магнита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 представления о магните и его свойствах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собственный познавательный опыт в обобщённом виде с помощью наглядных средств:  схем, символов.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стимулировать самостоятельное формулирование выводов.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умению применять знания и умения, полученные в исследовательской и познавательной деятельности,  на практике и в самостоятельной активной деятельности.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знания, полученные опытным путем в различных видах деятельности (изобразительной, театрализованной,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24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проведения проекта:</a:t>
            </a:r>
          </a:p>
          <a:p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.Подготовительный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-Разработка перспективного плана работы с детьми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-Подбор методической литературы по теме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-Подбор энциклопедической литературы, видеоматериалов на тему «Магнит»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-Подбор стихов, рассказов, сказок, легенд о магнитах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-Подбор иллюстраций,  картин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-Подготовка дидактического и практического материала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-Подбор игр с магнитами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-Оформление уголка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1" t="53635" r="-2978" b="2700"/>
          <a:stretch/>
        </p:blipFill>
        <p:spPr>
          <a:xfrm>
            <a:off x="149991" y="5445224"/>
            <a:ext cx="6311697" cy="123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5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620689"/>
            <a:ext cx="791080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/>
              <a:t>.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</a:p>
          <a:p>
            <a:endParaRPr lang="ru-RU" sz="2000" dirty="0" smtClean="0">
              <a:solidFill>
                <a:srgbClr val="C00000"/>
              </a:solidFill>
            </a:endParaRPr>
          </a:p>
          <a:p>
            <a:endParaRPr lang="ru-RU" sz="2000" dirty="0">
              <a:solidFill>
                <a:srgbClr val="C00000"/>
              </a:solidFill>
            </a:endParaRP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68660"/>
              </p:ext>
            </p:extLst>
          </p:nvPr>
        </p:nvGraphicFramePr>
        <p:xfrm>
          <a:off x="548477" y="1340768"/>
          <a:ext cx="6408712" cy="4476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634">
                  <a:extLst>
                    <a:ext uri="{9D8B030D-6E8A-4147-A177-3AD203B41FA5}">
                      <a16:colId xmlns:a16="http://schemas.microsoft.com/office/drawing/2014/main" val="3067436839"/>
                    </a:ext>
                  </a:extLst>
                </a:gridCol>
                <a:gridCol w="1468663">
                  <a:extLst>
                    <a:ext uri="{9D8B030D-6E8A-4147-A177-3AD203B41FA5}">
                      <a16:colId xmlns:a16="http://schemas.microsoft.com/office/drawing/2014/main" val="1655804110"/>
                    </a:ext>
                  </a:extLst>
                </a:gridCol>
                <a:gridCol w="3738415">
                  <a:extLst>
                    <a:ext uri="{9D8B030D-6E8A-4147-A177-3AD203B41FA5}">
                      <a16:colId xmlns:a16="http://schemas.microsoft.com/office/drawing/2014/main" val="3402494732"/>
                    </a:ext>
                  </a:extLst>
                </a:gridCol>
              </a:tblGrid>
              <a:tr h="562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Период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Совместная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4483759"/>
                  </a:ext>
                </a:extLst>
              </a:tr>
              <a:tr h="1971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неделя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Знакомство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магнитом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Легенда «Происхождение магнита»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Просмотр мультфильмов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Смешарики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Фиксики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«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Лунтик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Рассматривание иллюстраций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детской энциклопедии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Разучивание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стихотворения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Олеси Емельяновой «Магнит»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95493"/>
                  </a:ext>
                </a:extLst>
              </a:tr>
              <a:tr h="1782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Знакомство со свойствами магнитов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   Полюса магнита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   Все ли притягивает магнит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Силы магнита (через песок, крупу, стекло, вода, на расстоянии)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Познавательная беседа «Земной магнетизм»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8255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349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95"/>
            <a:ext cx="9163082" cy="685859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31683"/>
              </p:ext>
            </p:extLst>
          </p:nvPr>
        </p:nvGraphicFramePr>
        <p:xfrm>
          <a:off x="827584" y="692696"/>
          <a:ext cx="6192687" cy="4789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781">
                  <a:extLst>
                    <a:ext uri="{9D8B030D-6E8A-4147-A177-3AD203B41FA5}">
                      <a16:colId xmlns:a16="http://schemas.microsoft.com/office/drawing/2014/main" val="598587"/>
                    </a:ext>
                  </a:extLst>
                </a:gridCol>
                <a:gridCol w="1810487">
                  <a:extLst>
                    <a:ext uri="{9D8B030D-6E8A-4147-A177-3AD203B41FA5}">
                      <a16:colId xmlns:a16="http://schemas.microsoft.com/office/drawing/2014/main" val="3503071946"/>
                    </a:ext>
                  </a:extLst>
                </a:gridCol>
                <a:gridCol w="2489419">
                  <a:extLst>
                    <a:ext uri="{9D8B030D-6E8A-4147-A177-3AD203B41FA5}">
                      <a16:colId xmlns:a16="http://schemas.microsoft.com/office/drawing/2014/main" val="1798248483"/>
                    </a:ext>
                  </a:extLst>
                </a:gridCol>
              </a:tblGrid>
              <a:tr h="3804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037387"/>
                  </a:ext>
                </a:extLst>
              </a:tr>
              <a:tr h="22838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неделя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Применение магнита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Игры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магнитами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Беседы «Магниты  и медицина»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«Магниты в технике»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Поисковая деятельность «Металлические предметы в нашей группе, на участке, дома»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Магнитный конструктор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Магнитная мозаика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2823008"/>
                  </a:ext>
                </a:extLst>
              </a:tr>
              <a:tr h="1800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неделя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Магнит и творчество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Фокусы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магнитами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Изготовление магнитного театра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настольных игр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Придумывание и проведение фокусов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9726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59581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1461</TotalTime>
  <Words>542</Words>
  <Application>Microsoft Office PowerPoint</Application>
  <PresentationFormat>Экран (4:3)</PresentationFormat>
  <Paragraphs>133</Paragraphs>
  <Slides>30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Schoolbook</vt:lpstr>
      <vt:lpstr>Times New Roman</vt:lpstr>
      <vt:lpstr>Tw Cen MT</vt:lpstr>
      <vt:lpstr>Капля</vt:lpstr>
      <vt:lpstr>   Организация  познавательно-исследовательской деятельности дошкольников в проекте  «Чудесные свойства магнита»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Выяснили, что магнит притягивает              только металлические предметы </vt:lpstr>
      <vt:lpstr>              Оказывается, сила    магнита   действует через крупу «Поможем Золушке»                 </vt:lpstr>
      <vt:lpstr>           действует ли магнит              через ткань?</vt:lpstr>
      <vt:lpstr>Действует ли магнит  через стекло и воду?</vt:lpstr>
      <vt:lpstr>                   сила магнита действует на                металлические предметы на расстоянии </vt:lpstr>
      <vt:lpstr>Притягивает - отталкивает</vt:lpstr>
      <vt:lpstr> Во время проведения опытов    использовали схемы:</vt:lpstr>
      <vt:lpstr>Презентация PowerPoint</vt:lpstr>
      <vt:lpstr>                    </vt:lpstr>
      <vt:lpstr>        На прогулке мы искали объекты, которые притягивают магнит…         И нашли…</vt:lpstr>
      <vt:lpstr>    В группе мы с удовольствием     играем с магнитным конструктором</vt:lpstr>
      <vt:lpstr>«Магнитное» творчество</vt:lpstr>
      <vt:lpstr>магнитные фокусы</vt:lpstr>
      <vt:lpstr>И ещЁ фокусы</vt:lpstr>
      <vt:lpstr>                    3. Заключительный этап</vt:lpstr>
      <vt:lpstr>Презентация PowerPoint</vt:lpstr>
      <vt:lpstr>         </vt:lpstr>
      <vt:lpstr>магнитный театр </vt:lpstr>
      <vt:lpstr>пополнили нашу   «научную лабораторию»</vt:lpstr>
      <vt:lpstr>               Используемая литература</vt:lpstr>
      <vt:lpstr>спасибо 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Дети</dc:creator>
  <cp:lastModifiedBy>777</cp:lastModifiedBy>
  <cp:revision>128</cp:revision>
  <dcterms:created xsi:type="dcterms:W3CDTF">2014-11-27T19:45:41Z</dcterms:created>
  <dcterms:modified xsi:type="dcterms:W3CDTF">2023-12-18T10:39:34Z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1548803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