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2" r:id="rId2"/>
    <p:sldId id="274" r:id="rId3"/>
    <p:sldId id="275" r:id="rId4"/>
    <p:sldId id="277" r:id="rId5"/>
    <p:sldId id="278" r:id="rId6"/>
    <p:sldId id="280" r:id="rId7"/>
    <p:sldId id="279" r:id="rId8"/>
    <p:sldId id="276" r:id="rId9"/>
    <p:sldId id="28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65A"/>
    <a:srgbClr val="006600"/>
    <a:srgbClr val="251EB8"/>
    <a:srgbClr val="800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81159" autoAdjust="0"/>
  </p:normalViewPr>
  <p:slideViewPr>
    <p:cSldViewPr>
      <p:cViewPr>
        <p:scale>
          <a:sx n="75" d="100"/>
          <a:sy n="75" d="100"/>
        </p:scale>
        <p:origin x="-1182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FBE87-E7BF-4968-9F82-FDA6A68A8D09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7233D-CA7B-470B-8D20-715B1D6EE8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02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7233D-CA7B-470B-8D20-715B1D6EE88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1229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7233D-CA7B-470B-8D20-715B1D6EE88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1229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111\Desktop\fabric-texture-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939" y="0"/>
            <a:ext cx="92277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111\Desktop\88920809_large_Floral_Deco_Brushes_2_by_ro_stock_2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3759" y="1814843"/>
            <a:ext cx="3705639" cy="513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893528" y="142171"/>
            <a:ext cx="7416824" cy="919401"/>
          </a:xfrm>
          <a:prstGeom prst="roundRect">
            <a:avLst/>
          </a:prstGeom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Кукла «</a:t>
            </a:r>
            <a:r>
              <a:rPr lang="ru-RU" sz="4800" b="1" i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Кувадка</a:t>
            </a:r>
            <a:r>
              <a:rPr lang="ru-RU" sz="4800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»</a:t>
            </a:r>
            <a:endParaRPr lang="ru-RU" sz="4800" b="1" i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</p:txBody>
      </p:sp>
      <p:pic>
        <p:nvPicPr>
          <p:cNvPr id="15362" name="Picture 2" descr="C:\Users\111\Desktop\kyvadk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84784"/>
            <a:ext cx="4608512" cy="3985592"/>
          </a:xfrm>
          <a:prstGeom prst="ellipse">
            <a:avLst/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004048" y="1772816"/>
            <a:ext cx="3947133" cy="2962513"/>
          </a:xfrm>
          <a:prstGeom prst="roundRect">
            <a:avLst/>
          </a:prstGeom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Оберег для малышей-</a:t>
            </a:r>
          </a:p>
          <a:p>
            <a:pPr algn="ctr"/>
            <a:r>
              <a:rPr lang="ru-RU" sz="2400" b="1" i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Куколка «</a:t>
            </a:r>
            <a:r>
              <a:rPr lang="ru-RU" sz="2400" b="1" i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Кувадка</a:t>
            </a:r>
            <a:r>
              <a:rPr lang="ru-RU" sz="2400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».</a:t>
            </a:r>
            <a:endParaRPr lang="ru-RU" sz="2400" b="1" i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2400" b="1" i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От злого глаза </a:t>
            </a:r>
            <a:r>
              <a:rPr lang="ru-RU" sz="2400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ворожей,</a:t>
            </a:r>
            <a:endParaRPr lang="ru-RU" sz="2400" b="1" i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2400" b="1" i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п</a:t>
            </a:r>
            <a:r>
              <a:rPr lang="ru-RU" sz="2400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овесьте </a:t>
            </a:r>
            <a:r>
              <a:rPr lang="ru-RU" sz="2400" b="1" i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у кроватки!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07904" y="5517232"/>
            <a:ext cx="3816424" cy="10801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Подготовила: Л.В. </a:t>
            </a:r>
            <a:r>
              <a:rPr lang="ru-RU" b="1" dirty="0" err="1" smtClean="0">
                <a:solidFill>
                  <a:schemeClr val="tx1"/>
                </a:solidFill>
                <a:latin typeface="Georgia" pitchFamily="18" charset="0"/>
              </a:rPr>
              <a:t>Кезик</a:t>
            </a:r>
            <a:endParaRPr lang="ru-RU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МАДОУ № 3, Североуральск</a:t>
            </a:r>
            <a:endParaRPr lang="ru-RU" b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4121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111\Desktop\fabric-texture-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939" y="0"/>
            <a:ext cx="92277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111\Desktop\0_d57f3_bfa12b18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1658" y="0"/>
            <a:ext cx="3309498" cy="253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83568" y="278437"/>
            <a:ext cx="7781555" cy="2553891"/>
          </a:xfrm>
          <a:prstGeom prst="roundRect">
            <a:avLst/>
          </a:prstGeom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Для изготовления куклы </a:t>
            </a:r>
            <a:r>
              <a:rPr lang="ru-RU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используют </a:t>
            </a:r>
            <a:r>
              <a:rPr lang="ru-RU" sz="24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лоскуты яркой разноцветной </a:t>
            </a:r>
            <a:r>
              <a:rPr lang="ru-RU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ткани: 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ru-RU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большой 15 на 25 см </a:t>
            </a:r>
            <a:endParaRPr lang="ru-RU" sz="24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ru-RU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маленький 13 на 10 см </a:t>
            </a:r>
            <a:endParaRPr lang="ru-RU" sz="24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ru-RU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яркие нитки</a:t>
            </a:r>
            <a:endParaRPr lang="en-US" sz="2400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ru-RU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ножницы</a:t>
            </a:r>
            <a:endParaRPr lang="ru-RU" sz="24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</p:txBody>
      </p:sp>
      <p:pic>
        <p:nvPicPr>
          <p:cNvPr id="16386" name="Picture 2" descr="C:\Users\111\Desktop\Новая папка\IMG_10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82" t="9243" r="7458"/>
          <a:stretch/>
        </p:blipFill>
        <p:spPr bwMode="auto">
          <a:xfrm>
            <a:off x="2555776" y="3068960"/>
            <a:ext cx="6048672" cy="3619142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111\Desktop\88920809_large_Floral_Deco_Brushes_2_by_ro_stock_2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3009" y="1814843"/>
            <a:ext cx="3705639" cy="513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2679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111\Desktop\fabric-texture-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939" y="0"/>
            <a:ext cx="92277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111\Desktop\0_d57f3_bfa12b18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1658" y="0"/>
            <a:ext cx="3309498" cy="253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111\Desktop\88920809_large_Floral_Deco_Brushes_2_by_ro_stock_2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3759" y="1814843"/>
            <a:ext cx="3705639" cy="513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11560" y="278437"/>
            <a:ext cx="8136904" cy="919401"/>
          </a:xfrm>
          <a:prstGeom prst="roundRect">
            <a:avLst/>
          </a:prstGeom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400" b="1" dirty="0">
                <a:ln w="11430"/>
                <a:solidFill>
                  <a:schemeClr val="tx1"/>
                </a:solidFill>
                <a:latin typeface="Georgia" panose="02040502050405020303" pitchFamily="18" charset="0"/>
              </a:rPr>
              <a:t>Берем большой лоскут и складываем с двух сторон к центру два раза и </a:t>
            </a:r>
            <a:r>
              <a:rPr lang="ru-RU" sz="2400" b="1" dirty="0" smtClean="0">
                <a:ln w="11430"/>
                <a:solidFill>
                  <a:schemeClr val="tx1"/>
                </a:solidFill>
                <a:latin typeface="Georgia" panose="02040502050405020303" pitchFamily="18" charset="0"/>
              </a:rPr>
              <a:t>пополам.</a:t>
            </a:r>
            <a:endParaRPr lang="ru-RU" sz="2400" b="1" dirty="0">
              <a:ln w="11430"/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17410" name="Picture 2" descr="C:\Users\111\Desktop\Новая папка\IMG_104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12" t="6200" r="9433" b="14369"/>
          <a:stretch/>
        </p:blipFill>
        <p:spPr bwMode="auto">
          <a:xfrm>
            <a:off x="179512" y="1556792"/>
            <a:ext cx="3442368" cy="267960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111\Desktop\Новая папка\IMG_10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7684" y="2456310"/>
            <a:ext cx="3596579" cy="269743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111\Desktop\Новая папка\IMG_105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139"/>
          <a:stretch/>
        </p:blipFill>
        <p:spPr bwMode="auto">
          <a:xfrm>
            <a:off x="5507632" y="4077072"/>
            <a:ext cx="3384848" cy="265442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3434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111\Desktop\fabric-texture-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939" y="0"/>
            <a:ext cx="92277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111\Desktop\0_d57f3_bfa12b18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1658" y="0"/>
            <a:ext cx="3309498" cy="253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111\Desktop\88920809_large_Floral_Deco_Brushes_2_by_ro_stock_2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3759" y="1814843"/>
            <a:ext cx="3705639" cy="513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51520" y="278437"/>
            <a:ext cx="8568952" cy="1736646"/>
          </a:xfrm>
          <a:prstGeom prst="roundRect">
            <a:avLst/>
          </a:prstGeom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400" b="1" dirty="0">
                <a:ln w="11430"/>
                <a:solidFill>
                  <a:schemeClr val="tx1"/>
                </a:solidFill>
                <a:latin typeface="Georgia" panose="02040502050405020303" pitchFamily="18" charset="0"/>
              </a:rPr>
              <a:t>Перегибаем </a:t>
            </a:r>
            <a:r>
              <a:rPr lang="ru-RU" sz="2400" b="1" dirty="0" smtClean="0">
                <a:ln w="11430"/>
                <a:solidFill>
                  <a:schemeClr val="tx1"/>
                </a:solidFill>
                <a:latin typeface="Georgia" panose="02040502050405020303" pitchFamily="18" charset="0"/>
              </a:rPr>
              <a:t>получившуюся скрутку </a:t>
            </a:r>
            <a:r>
              <a:rPr lang="ru-RU" sz="2400" b="1" dirty="0">
                <a:ln w="11430"/>
                <a:solidFill>
                  <a:schemeClr val="tx1"/>
                </a:solidFill>
                <a:latin typeface="Georgia" panose="02040502050405020303" pitchFamily="18" charset="0"/>
              </a:rPr>
              <a:t>пополам и завязываем ниткой, </a:t>
            </a:r>
            <a:r>
              <a:rPr lang="ru-RU" sz="2400" b="1" dirty="0" smtClean="0">
                <a:ln w="11430"/>
                <a:solidFill>
                  <a:schemeClr val="tx1"/>
                </a:solidFill>
                <a:latin typeface="Georgia" panose="02040502050405020303" pitchFamily="18" charset="0"/>
              </a:rPr>
              <a:t>формируем </a:t>
            </a:r>
            <a:r>
              <a:rPr lang="ru-RU" sz="2400" b="1" dirty="0">
                <a:ln w="11430"/>
                <a:solidFill>
                  <a:schemeClr val="tx1"/>
                </a:solidFill>
                <a:latin typeface="Georgia" panose="02040502050405020303" pitchFamily="18" charset="0"/>
              </a:rPr>
              <a:t>голову тряпичной </a:t>
            </a:r>
            <a:r>
              <a:rPr lang="ru-RU" sz="2400" b="1" dirty="0" smtClean="0">
                <a:ln w="11430"/>
                <a:solidFill>
                  <a:schemeClr val="tx1"/>
                </a:solidFill>
                <a:latin typeface="Georgia" panose="02040502050405020303" pitchFamily="18" charset="0"/>
              </a:rPr>
              <a:t>куколки, обвязывая ниткой.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400" b="1" dirty="0" smtClean="0">
                <a:ln w="11430"/>
                <a:solidFill>
                  <a:schemeClr val="tx1"/>
                </a:solidFill>
                <a:latin typeface="Georgia" panose="02040502050405020303" pitchFamily="18" charset="0"/>
              </a:rPr>
              <a:t>Завязываем </a:t>
            </a:r>
            <a:r>
              <a:rPr lang="ru-RU" sz="2400" b="1" dirty="0">
                <a:ln w="11430"/>
                <a:solidFill>
                  <a:schemeClr val="tx1"/>
                </a:solidFill>
                <a:latin typeface="Georgia" panose="02040502050405020303" pitchFamily="18" charset="0"/>
              </a:rPr>
              <a:t>узел на </a:t>
            </a:r>
            <a:r>
              <a:rPr lang="ru-RU" sz="2400" b="1" dirty="0" smtClean="0">
                <a:ln w="11430"/>
                <a:solidFill>
                  <a:schemeClr val="tx1"/>
                </a:solidFill>
                <a:latin typeface="Georgia" panose="02040502050405020303" pitchFamily="18" charset="0"/>
              </a:rPr>
              <a:t>спине.</a:t>
            </a:r>
            <a:endParaRPr lang="ru-RU" sz="2400" b="1" dirty="0">
              <a:ln w="11430"/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18434" name="Picture 2" descr="C:\Users\111\Desktop\Новая папка\IMG_105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89" r="16384"/>
          <a:stretch/>
        </p:blipFill>
        <p:spPr bwMode="auto">
          <a:xfrm>
            <a:off x="1331640" y="2854778"/>
            <a:ext cx="3414316" cy="3232147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111\Desktop\Новая папка\IMG_106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"/>
          <a:stretch/>
        </p:blipFill>
        <p:spPr bwMode="auto">
          <a:xfrm>
            <a:off x="5111674" y="2882681"/>
            <a:ext cx="3708798" cy="320424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4503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111\Desktop\fabric-texture-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939" y="0"/>
            <a:ext cx="92277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111\Desktop\0_d57f3_bfa12b18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1658" y="0"/>
            <a:ext cx="3309498" cy="253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111\Desktop\88920809_large_Floral_Deco_Brushes_2_by_ro_stock_2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3759" y="1814843"/>
            <a:ext cx="3705639" cy="513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51520" y="278437"/>
            <a:ext cx="8568952" cy="1328023"/>
          </a:xfrm>
          <a:prstGeom prst="roundRect">
            <a:avLst/>
          </a:prstGeom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400" b="1" dirty="0" smtClean="0">
                <a:ln w="11430"/>
                <a:solidFill>
                  <a:schemeClr val="tx1"/>
                </a:solidFill>
                <a:latin typeface="Georgia" panose="02040502050405020303" pitchFamily="18" charset="0"/>
              </a:rPr>
              <a:t>Из </a:t>
            </a:r>
            <a:r>
              <a:rPr lang="ru-RU" sz="2400" b="1" dirty="0">
                <a:ln w="11430"/>
                <a:solidFill>
                  <a:schemeClr val="tx1"/>
                </a:solidFill>
                <a:latin typeface="Georgia" panose="02040502050405020303" pitchFamily="18" charset="0"/>
              </a:rPr>
              <a:t>малого прямоугольника </a:t>
            </a:r>
            <a:r>
              <a:rPr lang="ru-RU" sz="2400" b="1" dirty="0" smtClean="0">
                <a:ln w="11430"/>
                <a:solidFill>
                  <a:schemeClr val="tx1"/>
                </a:solidFill>
                <a:latin typeface="Georgia" panose="02040502050405020303" pitchFamily="18" charset="0"/>
              </a:rPr>
              <a:t>делаем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>
                <a:ln w="11430"/>
                <a:solidFill>
                  <a:schemeClr val="tx1"/>
                </a:solidFill>
                <a:latin typeface="Georgia" panose="02040502050405020303" pitchFamily="18" charset="0"/>
              </a:rPr>
              <a:t>ручки </a:t>
            </a:r>
            <a:r>
              <a:rPr lang="ru-RU" sz="2400" b="1" dirty="0" smtClean="0">
                <a:ln w="11430"/>
                <a:solidFill>
                  <a:schemeClr val="tx1"/>
                </a:solidFill>
                <a:latin typeface="Georgia" panose="02040502050405020303" pitchFamily="18" charset="0"/>
              </a:rPr>
              <a:t>для </a:t>
            </a:r>
            <a:r>
              <a:rPr lang="ru-RU" sz="2400" b="1" dirty="0" err="1" smtClean="0">
                <a:ln w="11430"/>
                <a:solidFill>
                  <a:schemeClr val="tx1"/>
                </a:solidFill>
                <a:latin typeface="Georgia" panose="02040502050405020303" pitchFamily="18" charset="0"/>
              </a:rPr>
              <a:t>Кувадки</a:t>
            </a:r>
            <a:r>
              <a:rPr lang="ru-RU" sz="2400" b="1" dirty="0" smtClean="0">
                <a:ln w="11430"/>
                <a:solidFill>
                  <a:schemeClr val="tx1"/>
                </a:solidFill>
                <a:latin typeface="Georgia" panose="02040502050405020303" pitchFamily="18" charset="0"/>
              </a:rPr>
              <a:t>. 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400" b="1" dirty="0" smtClean="0">
                <a:ln w="11430"/>
                <a:solidFill>
                  <a:schemeClr val="tx1"/>
                </a:solidFill>
                <a:latin typeface="Georgia" panose="02040502050405020303" pitchFamily="18" charset="0"/>
              </a:rPr>
              <a:t>Складываем </a:t>
            </a:r>
            <a:r>
              <a:rPr lang="ru-RU" sz="2400" b="1" dirty="0">
                <a:ln w="11430"/>
                <a:solidFill>
                  <a:schemeClr val="tx1"/>
                </a:solidFill>
                <a:latin typeface="Georgia" panose="02040502050405020303" pitchFamily="18" charset="0"/>
              </a:rPr>
              <a:t>с двух сторон к </a:t>
            </a:r>
            <a:r>
              <a:rPr lang="ru-RU" sz="2400" b="1" dirty="0" smtClean="0">
                <a:ln w="11430"/>
                <a:solidFill>
                  <a:schemeClr val="tx1"/>
                </a:solidFill>
                <a:latin typeface="Georgia" panose="02040502050405020303" pitchFamily="18" charset="0"/>
              </a:rPr>
              <a:t>центру </a:t>
            </a:r>
            <a:r>
              <a:rPr lang="ru-RU" sz="2400" b="1" dirty="0">
                <a:ln w="11430"/>
                <a:solidFill>
                  <a:schemeClr val="tx1"/>
                </a:solidFill>
                <a:latin typeface="Georgia" panose="02040502050405020303" pitchFamily="18" charset="0"/>
              </a:rPr>
              <a:t>и </a:t>
            </a:r>
            <a:r>
              <a:rPr lang="ru-RU" sz="2400" b="1" dirty="0" smtClean="0">
                <a:ln w="11430"/>
                <a:solidFill>
                  <a:schemeClr val="tx1"/>
                </a:solidFill>
                <a:latin typeface="Georgia" panose="02040502050405020303" pitchFamily="18" charset="0"/>
              </a:rPr>
              <a:t>пополам.</a:t>
            </a:r>
            <a:endParaRPr lang="ru-RU" sz="2400" b="1" dirty="0">
              <a:ln w="11430"/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19458" name="Picture 2" descr="C:\Users\111\Desktop\Новая папка\IMG_105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08" t="4159" r="9733" b="12775"/>
          <a:stretch/>
        </p:blipFill>
        <p:spPr bwMode="auto">
          <a:xfrm>
            <a:off x="539552" y="2204864"/>
            <a:ext cx="3780420" cy="316835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111\Desktop\Новая папка\IMG_105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89" t="14293" r="13329" b="6787"/>
          <a:stretch/>
        </p:blipFill>
        <p:spPr bwMode="auto">
          <a:xfrm>
            <a:off x="4716016" y="3429000"/>
            <a:ext cx="4104456" cy="309634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6902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111\Desktop\fabric-texture-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939" y="0"/>
            <a:ext cx="92277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111\Desktop\0_d57f3_bfa12b18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1658" y="0"/>
            <a:ext cx="3309498" cy="253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111\Desktop\88920809_large_Floral_Deco_Brushes_2_by_ro_stock_2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3759" y="1814843"/>
            <a:ext cx="3705639" cy="513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51520" y="278437"/>
            <a:ext cx="8568952" cy="1736646"/>
          </a:xfrm>
          <a:prstGeom prst="roundRect">
            <a:avLst/>
          </a:prstGeom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ru-RU" sz="2400" b="1" dirty="0">
                <a:ln w="11430"/>
                <a:solidFill>
                  <a:schemeClr val="tx1"/>
                </a:solidFill>
                <a:latin typeface="Georgia" panose="02040502050405020303" pitchFamily="18" charset="0"/>
              </a:rPr>
              <a:t>Ручки куклы вкладываем между двух валиков </a:t>
            </a:r>
            <a:r>
              <a:rPr lang="ru-RU" sz="2400" b="1" dirty="0" smtClean="0">
                <a:ln w="11430"/>
                <a:solidFill>
                  <a:schemeClr val="tx1"/>
                </a:solidFill>
                <a:latin typeface="Georgia" panose="02040502050405020303" pitchFamily="18" charset="0"/>
              </a:rPr>
              <a:t>скрутки.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ru-RU" sz="2400" b="1" dirty="0" smtClean="0">
                <a:ln w="11430"/>
                <a:solidFill>
                  <a:schemeClr val="tx1"/>
                </a:solidFill>
                <a:latin typeface="Georgia" panose="02040502050405020303" pitchFamily="18" charset="0"/>
              </a:rPr>
              <a:t>Нитками </a:t>
            </a:r>
            <a:r>
              <a:rPr lang="ru-RU" sz="2400" b="1" dirty="0">
                <a:ln w="11430"/>
                <a:solidFill>
                  <a:schemeClr val="tx1"/>
                </a:solidFill>
                <a:latin typeface="Georgia" panose="02040502050405020303" pitchFamily="18" charset="0"/>
              </a:rPr>
              <a:t>обматываем талию, перебрасываем через грудь крест – накрест и </a:t>
            </a:r>
            <a:r>
              <a:rPr lang="ru-RU" sz="2400" b="1" dirty="0" smtClean="0">
                <a:ln w="11430"/>
                <a:solidFill>
                  <a:schemeClr val="tx1"/>
                </a:solidFill>
                <a:latin typeface="Georgia" panose="02040502050405020303" pitchFamily="18" charset="0"/>
              </a:rPr>
              <a:t>завязываем.</a:t>
            </a:r>
            <a:endParaRPr lang="ru-RU" sz="2400" b="1" dirty="0">
              <a:ln w="11430"/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20482" name="Picture 2" descr="C:\Users\111\Desktop\Новая папка\IMG_106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17" t="10106" r="18171" b="9135"/>
          <a:stretch/>
        </p:blipFill>
        <p:spPr bwMode="auto">
          <a:xfrm>
            <a:off x="683568" y="2531766"/>
            <a:ext cx="3702348" cy="3273498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111\Desktop\Новая папка\IMG_106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79" t="10785" r="25022" b="10661"/>
          <a:stretch/>
        </p:blipFill>
        <p:spPr bwMode="auto">
          <a:xfrm>
            <a:off x="4601940" y="2996952"/>
            <a:ext cx="4074516" cy="345638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4354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111\Desktop\fabric-texture-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939" y="0"/>
            <a:ext cx="92277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111\Desktop\0_d57f3_bfa12b18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1658" y="0"/>
            <a:ext cx="3309498" cy="253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111\Desktop\88920809_large_Floral_Deco_Brushes_2_by_ro_stock_2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3759" y="1814843"/>
            <a:ext cx="3705639" cy="513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23527" y="278437"/>
            <a:ext cx="8465715" cy="1328023"/>
          </a:xfrm>
          <a:prstGeom prst="roundRect">
            <a:avLst/>
          </a:prstGeom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400" b="1" dirty="0" smtClean="0">
                <a:ln w="11430"/>
                <a:solidFill>
                  <a:schemeClr val="tx1"/>
                </a:solidFill>
                <a:latin typeface="Georgia" panose="02040502050405020303" pitchFamily="18" charset="0"/>
              </a:rPr>
              <a:t>Края у рук завязываем </a:t>
            </a:r>
            <a:r>
              <a:rPr lang="ru-RU" sz="2400" b="1" dirty="0">
                <a:ln w="11430"/>
                <a:solidFill>
                  <a:schemeClr val="tx1"/>
                </a:solidFill>
                <a:latin typeface="Georgia" panose="02040502050405020303" pitchFamily="18" charset="0"/>
              </a:rPr>
              <a:t>ниткой – получатся </a:t>
            </a:r>
            <a:r>
              <a:rPr lang="ru-RU" sz="2400" b="1" dirty="0" smtClean="0">
                <a:ln w="11430"/>
                <a:solidFill>
                  <a:schemeClr val="tx1"/>
                </a:solidFill>
                <a:latin typeface="Georgia" panose="02040502050405020303" pitchFamily="18" charset="0"/>
              </a:rPr>
              <a:t>кулачки, расправляем снизу ткань – платьице.</a:t>
            </a:r>
          </a:p>
          <a:p>
            <a:pPr algn="ctr"/>
            <a:endParaRPr lang="ru-RU" sz="2400" b="1" dirty="0">
              <a:ln w="11430"/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11" name="Picture 4" descr="C:\Users\111\Desktop\Новая папка\IMG_106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50" t="10280" r="24010" b="13158"/>
          <a:stretch/>
        </p:blipFill>
        <p:spPr bwMode="auto">
          <a:xfrm>
            <a:off x="899592" y="2197100"/>
            <a:ext cx="3816425" cy="3320132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C:\Users\111\Desktop\Новая папка\IMG_106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97" t="10412" r="13263" b="4693"/>
          <a:stretch/>
        </p:blipFill>
        <p:spPr bwMode="auto">
          <a:xfrm>
            <a:off x="4709493" y="2819028"/>
            <a:ext cx="4079750" cy="338437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4714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111\Desktop\fabric-texture-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939" y="0"/>
            <a:ext cx="92277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111\Desktop\0_d57f3_bfa12b18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1658" y="0"/>
            <a:ext cx="3309498" cy="253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111\Desktop\88920809_large_Floral_Deco_Brushes_2_by_ro_stock_2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3759" y="1814843"/>
            <a:ext cx="3705639" cy="513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26815" y="278437"/>
            <a:ext cx="8568952" cy="1736646"/>
          </a:xfrm>
          <a:prstGeom prst="roundRect">
            <a:avLst/>
          </a:prstGeom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tx1"/>
                </a:solidFill>
                <a:latin typeface="Georgia" panose="02040502050405020303" pitchFamily="18" charset="0"/>
              </a:rPr>
              <a:t>Такая </a:t>
            </a:r>
            <a:r>
              <a:rPr lang="ru-RU" sz="2400" b="1" dirty="0">
                <a:ln w="11430"/>
                <a:solidFill>
                  <a:schemeClr val="tx1"/>
                </a:solidFill>
                <a:latin typeface="Georgia" panose="02040502050405020303" pitchFamily="18" charset="0"/>
              </a:rPr>
              <a:t>куколка-девочка может легко превратиться в мальчика, если на концах скрутки для куклы-мальчика сделать </a:t>
            </a:r>
            <a:r>
              <a:rPr lang="ru-RU" sz="2400" b="1" dirty="0" smtClean="0">
                <a:ln w="11430"/>
                <a:solidFill>
                  <a:schemeClr val="tx1"/>
                </a:solidFill>
                <a:latin typeface="Georgia" panose="02040502050405020303" pitchFamily="18" charset="0"/>
              </a:rPr>
              <a:t>обмотку </a:t>
            </a:r>
            <a:r>
              <a:rPr lang="ru-RU" sz="2400" b="1" dirty="0">
                <a:ln w="11430"/>
                <a:solidFill>
                  <a:schemeClr val="tx1"/>
                </a:solidFill>
                <a:latin typeface="Georgia" panose="02040502050405020303" pitchFamily="18" charset="0"/>
              </a:rPr>
              <a:t>ниткой – это ноги </a:t>
            </a:r>
            <a:r>
              <a:rPr lang="ru-RU" sz="2400" b="1" dirty="0" smtClean="0">
                <a:ln w="11430"/>
                <a:solidFill>
                  <a:schemeClr val="tx1"/>
                </a:solidFill>
                <a:latin typeface="Georgia" panose="02040502050405020303" pitchFamily="18" charset="0"/>
              </a:rPr>
              <a:t>куклы-мальчика.</a:t>
            </a:r>
            <a:endParaRPr lang="ru-RU" sz="2400" b="1" dirty="0">
              <a:ln w="11430"/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21506" name="Picture 2" descr="C:\Users\111\Desktop\Новая папка\IMG_106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65" t="11960" r="18378" b="6332"/>
          <a:stretch/>
        </p:blipFill>
        <p:spPr bwMode="auto">
          <a:xfrm>
            <a:off x="2843808" y="2531766"/>
            <a:ext cx="5256584" cy="3993578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2832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111\Desktop\fabric-texture-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939" y="0"/>
            <a:ext cx="92277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111\Desktop\0_d57f3_bfa12b18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1658" y="0"/>
            <a:ext cx="3309498" cy="253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111\Desktop\88920809_large_Floral_Deco_Brushes_2_by_ro_stock_2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3759" y="1814843"/>
            <a:ext cx="3705639" cy="513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8" y="278438"/>
            <a:ext cx="8352928" cy="1328023"/>
          </a:xfrm>
          <a:prstGeom prst="roundRect">
            <a:avLst/>
          </a:prstGeom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400" b="1" dirty="0" smtClean="0">
              <a:ln w="11430"/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ln w="11430"/>
                <a:solidFill>
                  <a:schemeClr val="tx1"/>
                </a:solidFill>
                <a:latin typeface="Georgia" panose="02040502050405020303" pitchFamily="18" charset="0"/>
              </a:rPr>
              <a:t>Наши куколки готовы!!!</a:t>
            </a:r>
          </a:p>
          <a:p>
            <a:pPr algn="ctr"/>
            <a:endParaRPr lang="ru-RU" sz="2400" b="1" dirty="0">
              <a:ln w="11430"/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2" descr="C:\Users\user\Desktop\Новая папка\Kuklyi-kuvadk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6608" y="1818180"/>
            <a:ext cx="5983744" cy="46985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94516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171</Words>
  <Application>Microsoft Office PowerPoint</Application>
  <PresentationFormat>Экран (4:3)</PresentationFormat>
  <Paragraphs>26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</dc:title>
  <dc:creator>111</dc:creator>
  <cp:lastModifiedBy>User</cp:lastModifiedBy>
  <cp:revision>71</cp:revision>
  <dcterms:created xsi:type="dcterms:W3CDTF">2014-12-02T04:27:45Z</dcterms:created>
  <dcterms:modified xsi:type="dcterms:W3CDTF">2024-02-14T17:02:52Z</dcterms:modified>
</cp:coreProperties>
</file>