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4" r:id="rId3"/>
    <p:sldId id="273" r:id="rId4"/>
    <p:sldId id="271" r:id="rId5"/>
    <p:sldId id="260" r:id="rId6"/>
    <p:sldId id="261" r:id="rId7"/>
    <p:sldId id="275" r:id="rId8"/>
    <p:sldId id="267" r:id="rId9"/>
    <p:sldId id="263" r:id="rId10"/>
    <p:sldId id="266" r:id="rId11"/>
    <p:sldId id="265" r:id="rId12"/>
    <p:sldId id="276" r:id="rId13"/>
    <p:sldId id="268" r:id="rId14"/>
    <p:sldId id="270" r:id="rId15"/>
    <p:sldId id="27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576" y="9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111111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2222222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высокий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высокий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высокий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2828288"/>
        <c:axId val="174976960"/>
        <c:axId val="0"/>
      </c:bar3DChart>
      <c:catAx>
        <c:axId val="162828288"/>
        <c:scaling>
          <c:orientation val="minMax"/>
        </c:scaling>
        <c:delete val="1"/>
        <c:axPos val="b"/>
        <c:majorTickMark val="out"/>
        <c:minorTickMark val="none"/>
        <c:tickLblPos val="none"/>
        <c:crossAx val="174976960"/>
        <c:crosses val="autoZero"/>
        <c:auto val="1"/>
        <c:lblAlgn val="ctr"/>
        <c:lblOffset val="100"/>
        <c:noMultiLvlLbl val="0"/>
      </c:catAx>
      <c:valAx>
        <c:axId val="174976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28282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высокий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высокий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высокий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2266624"/>
        <c:axId val="174713088"/>
        <c:axId val="0"/>
      </c:bar3DChart>
      <c:catAx>
        <c:axId val="162266624"/>
        <c:scaling>
          <c:orientation val="minMax"/>
        </c:scaling>
        <c:delete val="1"/>
        <c:axPos val="b"/>
        <c:majorTickMark val="out"/>
        <c:minorTickMark val="none"/>
        <c:tickLblPos val="none"/>
        <c:crossAx val="174713088"/>
        <c:crosses val="autoZero"/>
        <c:auto val="1"/>
        <c:lblAlgn val="ctr"/>
        <c:lblOffset val="100"/>
        <c:noMultiLvlLbl val="0"/>
      </c:catAx>
      <c:valAx>
        <c:axId val="174713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22666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0.2725</cdr:x>
      <cdr:y>0.51544</cdr:y>
    </cdr:from>
    <cdr:to>
      <cdr:x>0.325</cdr:x>
      <cdr:y>0.57908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42592" y="2332856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0.56125</cdr:x>
      <cdr:y>0.62681</cdr:y>
    </cdr:from>
    <cdr:to>
      <cdr:x>0.6225</cdr:x>
      <cdr:y>0.67454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618856" y="2836912"/>
          <a:ext cx="50405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0.57</cdr:x>
      <cdr:y>0.6109</cdr:y>
    </cdr:from>
    <cdr:to>
      <cdr:x>0.6225</cdr:x>
      <cdr:y>0.67454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690864" y="2764904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70C9-2772-415C-98A7-FAAAF314B23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7EBC-D1EA-4D7D-9BFB-9DA7295A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46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70C9-2772-415C-98A7-FAAAF314B23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7EBC-D1EA-4D7D-9BFB-9DA7295A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91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70C9-2772-415C-98A7-FAAAF314B23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7EBC-D1EA-4D7D-9BFB-9DA7295A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572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70C9-2772-415C-98A7-FAAAF314B23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7EBC-D1EA-4D7D-9BFB-9DA7295A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444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70C9-2772-415C-98A7-FAAAF314B23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7EBC-D1EA-4D7D-9BFB-9DA7295A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64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70C9-2772-415C-98A7-FAAAF314B23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7EBC-D1EA-4D7D-9BFB-9DA7295A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39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70C9-2772-415C-98A7-FAAAF314B23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7EBC-D1EA-4D7D-9BFB-9DA7295A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30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70C9-2772-415C-98A7-FAAAF314B23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7EBC-D1EA-4D7D-9BFB-9DA7295A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82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70C9-2772-415C-98A7-FAAAF314B23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7EBC-D1EA-4D7D-9BFB-9DA7295A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880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70C9-2772-415C-98A7-FAAAF314B23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7EBC-D1EA-4D7D-9BFB-9DA7295A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05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70C9-2772-415C-98A7-FAAAF314B23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7EBC-D1EA-4D7D-9BFB-9DA7295A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08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F70C9-2772-415C-98A7-FAAAF314B23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F7EBC-D1EA-4D7D-9BFB-9DA7295A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12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276872"/>
            <a:ext cx="7643192" cy="16847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о культуре питания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детей дошкольного возраста через игровые технологии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5244374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Герасимова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А.Н, </a:t>
            </a:r>
          </a:p>
          <a:p>
            <a:pPr algn="r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СП «Детский сад «Самоцветы» ГБОУ СОШ №1 «ОЦ»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п.г.т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Смышляевка</a:t>
            </a:r>
            <a:endPara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Ярхнина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И.А,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СП «Детский сад «Самоцветы» ГБОУ СОШ №1 «ОЦ»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п.г.т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Смышляевка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404664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7524" y="15295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  учреждение Самарской области средняя общеобразовательная школа №1 «Образовательный центр»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п.г.т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Смышляевка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 муниципального района Волжский Самарской области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«Детский сад «Самоцветы»</a:t>
            </a:r>
          </a:p>
        </p:txBody>
      </p:sp>
    </p:spTree>
    <p:extLst>
      <p:ext uri="{BB962C8B-B14F-4D97-AF65-F5344CB8AC3E}">
        <p14:creationId xmlns:p14="http://schemas.microsoft.com/office/powerpoint/2010/main" val="699673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игры»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2232248" cy="2974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36" y="4074956"/>
            <a:ext cx="2298017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01749" y="559848"/>
            <a:ext cx="1892633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lena\Downloads\IMG_20230202_1111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453" y="3315613"/>
            <a:ext cx="1971635" cy="2628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4095387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ЛИШНИЙ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776" y="6428075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2320" y="5911703"/>
            <a:ext cx="1608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ЛОГОКУБ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(ВИТАМИНЫ)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9646" y="3146336"/>
            <a:ext cx="1560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904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«Сюжетно – ролевые игры»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27" y="1700808"/>
            <a:ext cx="2519399" cy="2503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4578826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70254"/>
            <a:ext cx="2678154" cy="2578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4" y="5004187"/>
            <a:ext cx="2016224" cy="1853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99788"/>
            <a:ext cx="2930401" cy="2157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87197" y="4054395"/>
            <a:ext cx="2545879" cy="2227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10791" y="3895144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658" y="4365104"/>
            <a:ext cx="2315106" cy="2219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198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457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Настольно-печатные игры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01062" y="691838"/>
            <a:ext cx="2061355" cy="321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155706"/>
            <a:ext cx="2248789" cy="2706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72" y="4005064"/>
            <a:ext cx="2279059" cy="2760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75263" y="3476636"/>
            <a:ext cx="2157413" cy="3214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3429000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Д/И «Пищевые цепочки»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4288" y="2418192"/>
            <a:ext cx="2248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ПРОДУКТОВЫЙ МАГАЗИН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8159" y="6184555"/>
            <a:ext cx="1452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Д/И «МЕМО»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(ПРОДУКТЫ)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7638" y="5587827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ЛОТО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96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27" y="0"/>
            <a:ext cx="9144000" cy="689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уровня </a:t>
            </a:r>
            <a:r>
              <a:rPr lang="ru-RU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питания дошкольников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(январь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14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672141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23928" y="224551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045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151" y="260648"/>
            <a:ext cx="8229600" cy="8625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8720" y="764704"/>
            <a:ext cx="77768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Сравнительный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результатов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питания дошкольников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и в конце учебного года показывает рост усвоения детьми программного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 на 15%. Это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означает, что применение в педагогической практике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игровых технологий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сказывается на результатах итогового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мониторинга. Однако необходимо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вести целенаправленную работу по повышению качества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питания у дошкольников.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079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6165" cy="688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229600" cy="2439144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01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9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уровня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питания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(сентябрь)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8929848"/>
              </p:ext>
            </p:extLst>
          </p:nvPr>
        </p:nvGraphicFramePr>
        <p:xfrm>
          <a:off x="457200" y="135127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2575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9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питания дошкольников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0281"/>
            <a:ext cx="2304256" cy="3185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398" y="2060848"/>
            <a:ext cx="2282960" cy="2523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50281"/>
            <a:ext cx="2232248" cy="2731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98015" y="3756098"/>
            <a:ext cx="2228491" cy="301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925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роблема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060849"/>
            <a:ext cx="8291264" cy="1440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Недостаточный объем знаний и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о правильном питании, культуре поведения за столом.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756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 ценностного отношения к собственному здоровью, овладение навыками правильного питания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приема пищи у детей дошкольного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618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293"/>
            <a:ext cx="8229600" cy="998443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60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</a:p>
          <a:p>
            <a:pPr marL="0" lv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продолжать знакомить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правилами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 за столом (культура приема пищи)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о правильном питании, как одном из важных факторов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сохранения здоровья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Развивающие: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познавательную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навыки  поисковой деятельности, инициативность, самостоятельность, коммуникативные навыки</a:t>
            </a:r>
          </a:p>
          <a:p>
            <a:pPr marL="0" lv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культуру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 за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столом</a:t>
            </a:r>
          </a:p>
          <a:p>
            <a:pPr marL="0" lv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-воспитывать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осознанное отношение 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3023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-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3691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педагогического процесса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форме различных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и детей через реализацию определенного сюжета (игры, сказки, спектакля).</a:t>
            </a:r>
          </a:p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4165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371191"/>
            <a:ext cx="6677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игровых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3668" y="1227644"/>
            <a:ext cx="59766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этап. Разработка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игры.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  подготовка материального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обеспечения,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 описание игры  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этап. Знакомство с игрой.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  постановка дидактических целей,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  распределение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ролей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этап. Работа над заданием.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  образовательная деятельность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с  соблюдением условий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этап. Самостоятельная игровая деятельность.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636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2987824" y="207400"/>
            <a:ext cx="3456384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191830" y="207400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9825" y="3997659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экспериментирования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 на запах»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 на вкус»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88142" y="1196752"/>
            <a:ext cx="3967834" cy="17281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039911" y="1399128"/>
            <a:ext cx="2664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кроссворды;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Настольно-печатные игры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пособия 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587811" y="1304763"/>
            <a:ext cx="3096344" cy="15121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970087" y="1522239"/>
            <a:ext cx="233179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 ролевые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агазин»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«Кафе»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«Семья»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595986" y="3545508"/>
            <a:ext cx="4248472" cy="17776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899592" y="3330704"/>
            <a:ext cx="2628292" cy="1471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15616" y="3669096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игры,  игры - драматизации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809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3392</TotalTime>
  <Words>280</Words>
  <Application>Microsoft Office PowerPoint</Application>
  <PresentationFormat>Экран (4:3)</PresentationFormat>
  <Paragraphs>76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Диаграмма уровня формирования культуры питания дошкольников (сентябрь) </vt:lpstr>
      <vt:lpstr>Мониторинг  уровня формирования культуры питания дошкольников </vt:lpstr>
      <vt:lpstr>Проблема</vt:lpstr>
      <vt:lpstr>Цель : </vt:lpstr>
      <vt:lpstr>Задачи: </vt:lpstr>
      <vt:lpstr>Игровая технология -</vt:lpstr>
      <vt:lpstr>Презентация PowerPoint</vt:lpstr>
      <vt:lpstr>Презентация PowerPoint</vt:lpstr>
      <vt:lpstr>«Дидактические игры» </vt:lpstr>
      <vt:lpstr>«Сюжетно – ролевые игры» </vt:lpstr>
      <vt:lpstr>Настольно-печатные игры</vt:lpstr>
      <vt:lpstr>Диаграмма уровня сформированности культуры питания дошкольников (январь) </vt:lpstr>
      <vt:lpstr>Результат</vt:lpstr>
      <vt:lpstr>СПАСИБО 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 Герасимова</dc:creator>
  <cp:lastModifiedBy>Алена Герасимова</cp:lastModifiedBy>
  <cp:revision>128</cp:revision>
  <dcterms:created xsi:type="dcterms:W3CDTF">2023-01-26T08:11:57Z</dcterms:created>
  <dcterms:modified xsi:type="dcterms:W3CDTF">2023-12-09T11:24:11Z</dcterms:modified>
</cp:coreProperties>
</file>