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65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888AB-CC39-4AD4-A30B-C59407F15BE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3597-1A5A-4522-ADD5-0B7D615E7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371" y="21453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Воспитатель группы №5 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 этнокультурным компонентом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МКДОУ-д/с №14 «</a:t>
            </a:r>
            <a:r>
              <a:rPr lang="ru-RU" sz="4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Герел</a:t>
            </a:r>
            <a:r>
              <a:rPr lang="ru-RU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4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Сангаджиева</a:t>
            </a:r>
            <a:r>
              <a:rPr lang="ru-RU" sz="4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Оксана Владимировна</a:t>
            </a:r>
          </a:p>
          <a:p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6267904"/>
          </a:xfrm>
        </p:spPr>
        <p:txBody>
          <a:bodyPr>
            <a:noAutofit/>
          </a:bodyPr>
          <a:lstStyle/>
          <a:p>
            <a:pPr algn="ctr"/>
            <a:b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Общие правила при обучении технике оригами:</a:t>
            </a:r>
            <a:br>
              <a:rPr lang="ru-RU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1.Заготовка должна иметь точно квадратную форму.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2.Бумага для поделок должна быть тонкой, упругой, хорошо сгибаться, цветной.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3.Показ изготовления на столе или на доске. Заготовка для показа должна быть в 2 раза больше, чем у детей.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4.При показе не должно быть лишних поворотов и переворотов изделия.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5.Обучение складыванию каждой поделки должно быть поэтапным: показ одного приема- выполнение детьми.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6.Линии сгиба изделия должны тщательно разглаживаться.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7.Совмещение сторон и углов в процессе складывания должно быть точным.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8.После того, как игрушка будет полностью готова, необходимо повторить приемы складывания. В итоге ребенок должен уметь самостоятельно изготовить поделку от начала до конца.</a:t>
            </a:r>
            <a:br>
              <a:rPr lang="ru-RU" sz="280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2857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/>
              <a:t>Значение оригами для развития ребенка- дошкольника.</a:t>
            </a:r>
            <a:endParaRPr lang="ru-RU" dirty="0"/>
          </a:p>
          <a:p>
            <a:r>
              <a:rPr lang="ru-RU" dirty="0"/>
              <a:t>совершенствование координации тонких движений пальцев (мелкой моторики);</a:t>
            </a:r>
          </a:p>
          <a:p>
            <a:r>
              <a:rPr lang="ru-RU" dirty="0"/>
              <a:t>терпение и внимательность;</a:t>
            </a:r>
          </a:p>
          <a:p>
            <a:r>
              <a:rPr lang="ru-RU" dirty="0"/>
              <a:t>развитие способности четко формулировать мысль;</a:t>
            </a:r>
          </a:p>
          <a:p>
            <a:r>
              <a:rPr lang="ru-RU" dirty="0"/>
              <a:t>обучение элементам логического и абстрактного мышления;</a:t>
            </a:r>
          </a:p>
          <a:p>
            <a:r>
              <a:rPr lang="ru-RU" dirty="0"/>
              <a:t>развитие усидчивости, наблюдательности, памяти и пространственного конструирования.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занятие радует душу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позволяет человеку хотя бы ненадолго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Оторваться от груза повседневных проблем и улететь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квадратиком бумаги в руках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замечательную страну Творчества.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Давайте сложим прекрасный цветок, который прорастает из темноты ила к поверхности воды, раскрывая бутон, только после выхода на поверхность… 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Это ……(лотос)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6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112776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 помощью линейки и простого карандаша разметить 8 розовых прямоугольников со сторонами 135 мм и 75 мм.</a:t>
            </a:r>
          </a:p>
          <a:p>
            <a:pPr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Вырезать эти прямоугольники.</a:t>
            </a:r>
          </a:p>
        </p:txBody>
      </p:sp>
      <p:pic>
        <p:nvPicPr>
          <p:cNvPr id="2051" name="Picture 3" descr="C:\Users\Avrora\Desktop\Новая папка (4)\IMG_3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7" y="2486024"/>
            <a:ext cx="4921250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</a:t>
            </a:r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>
          <a:xfrm>
            <a:off x="0" y="762001"/>
            <a:ext cx="5994400" cy="53641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3.Согнуть каждый прямоугольник пополам вдоль длинной стороны.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4400" y="685801"/>
            <a:ext cx="6197600" cy="5440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4.Загнуть углы к середине с одной и с другой стороны.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074" name="Picture 2" descr="C:\Users\Avrora\Desktop\Новая папка (4)\IMG_3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2313432"/>
            <a:ext cx="464515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vrora\Desktop\Новая папка (4)\IMG_3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1194" y="1732788"/>
            <a:ext cx="3483863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685801"/>
            <a:ext cx="5994400" cy="5440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5.Загнуть длинную сторону к середине с одной и с другой стороны.</a:t>
            </a:r>
          </a:p>
          <a:p>
            <a:pPr marL="609600" indent="-609600"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97600" y="685801"/>
            <a:ext cx="5994400" cy="5440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6.Складываем лепестки пополам сгибами наружу,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листочки сгибами внутрь.</a:t>
            </a:r>
          </a:p>
          <a:p>
            <a:pPr marL="0" indent="0" eaLnBrk="1" hangingPunct="1">
              <a:buNone/>
              <a:defRPr/>
            </a:pPr>
            <a:endParaRPr lang="ru-RU" dirty="0"/>
          </a:p>
        </p:txBody>
      </p:sp>
      <p:pic>
        <p:nvPicPr>
          <p:cNvPr id="8" name="Picture 2" descr="C:\Users\Avrora\Desktop\Новая папка (4)\IMG_3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9" y="2937546"/>
            <a:ext cx="464515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vrora\Desktop\Новая папка (4)\IMG_3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9" y="2937546"/>
            <a:ext cx="464515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Вкладываем листочек один в другой, как на фото.</a:t>
            </a:r>
          </a:p>
        </p:txBody>
      </p:sp>
      <p:pic>
        <p:nvPicPr>
          <p:cNvPr id="5122" name="Picture 2" descr="C:\Users\Avrora\Desktop\Новая папка (4)\IMG_3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2714171"/>
            <a:ext cx="6879772" cy="38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этап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Четыре получившиеся группы прикладываем друг к другу, связываем посередине и отгибаем в форме звезды.</a:t>
            </a:r>
          </a:p>
        </p:txBody>
      </p:sp>
      <p:pic>
        <p:nvPicPr>
          <p:cNvPr id="2" name="Picture 2" descr="C:\Users\Avrora\Desktop\Новая папка (4)\IMG_3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" y="3011805"/>
            <a:ext cx="4373880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vrora\Desktop\Новая папка (4)\IMG_3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90" y="3011805"/>
            <a:ext cx="4373880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175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этап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1"/>
            <a:ext cx="10972800" cy="52117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Начинаем выворачивать по одному листочку лотоса через один. И так все четыре. Выворачивать надо очень аккуратно, начиная с краешка, чтобы не порвать у основания.</a:t>
            </a:r>
          </a:p>
        </p:txBody>
      </p:sp>
      <p:pic>
        <p:nvPicPr>
          <p:cNvPr id="6146" name="Picture 2" descr="C:\Users\Avrora\Desktop\Новая папка (4)\IMG_3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5849" y="2560458"/>
            <a:ext cx="3489960" cy="45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этап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1"/>
            <a:ext cx="10972800" cy="5287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Потом выворачиваем оставшиеся четыре розовых листочка. Следом второй ряд розовых листочков так же через один.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170" name="Picture 2" descr="C:\Users\Avrora\Desktop\Новая папка (4)\IMG_3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22" y="2321197"/>
            <a:ext cx="4722949" cy="35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457" y="-107722"/>
            <a:ext cx="9446623" cy="1196294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СТРАНА ОРИГАМИ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01" y="420914"/>
            <a:ext cx="11566176" cy="6013994"/>
          </a:xfrm>
        </p:spPr>
        <p:txBody>
          <a:bodyPr>
            <a:normAutofit/>
          </a:bodyPr>
          <a:lstStyle/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sz="3000" dirty="0">
              <a:latin typeface="Monotype Corsiva" panose="03010101010201010101" pitchFamily="66" charset="0"/>
            </a:endParaRP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Давно смотрю влюбленными глазами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древнее искусство- оригами.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Здесь не нужны волшебники и маги,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Здесь нечего особенно мудрить,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нужно просто взять листок бумаги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постараться что-нибудь сложить.</a:t>
            </a:r>
          </a:p>
          <a:p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                                     </a:t>
            </a:r>
            <a:r>
              <a:rPr lang="ru-RU" sz="3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Долидудо</a:t>
            </a:r>
            <a:r>
              <a:rPr lang="ru-RU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Т.А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3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этап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Наш лотос готов!!!</a:t>
            </a:r>
          </a:p>
          <a:p>
            <a:pPr algn="ctr" eaLnBrk="1" hangingPunct="1">
              <a:buFontTx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Avrora\Desktop\Новая папка (4)\IMG_3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0525" y="2314577"/>
            <a:ext cx="3943349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70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надеемся: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творчески мыслящего педагога наш опыт окажется полезным и подтолкнет к новым творческим экспериментам.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Нужно помнить о том, что каждый ребенок талантлив, и каждый день работы с детьми - это поиск новых подходов, интересных находок, нестандартных объяснений.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4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BDDE2-0C45-DE2E-FF72-5563DFED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297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A069C-A2D0-E161-DE20-97054C7A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4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3389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«…Истоки способностей и дарования детей- на кончиках их пальцев. От пальцев, образно говоря, идут тончайшие нити- ручейки, которые питают источник творческой мысли…..Другими словами, чем больше мастерства в детской руке, тем умнее ребенок».</a:t>
            </a:r>
            <a:br>
              <a:rPr lang="ru-RU" sz="30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000" dirty="0">
                <a:latin typeface="Monotype Corsiva" panose="03010101010201010101" pitchFamily="66" charset="0"/>
              </a:rPr>
              <a:t>                                                                                       В. А. Сухомлинский</a:t>
            </a:r>
            <a:br>
              <a:rPr lang="ru-RU" sz="3000" dirty="0">
                <a:latin typeface="Monotype Corsiva" panose="03010101010201010101" pitchFamily="66" charset="0"/>
              </a:rPr>
            </a:br>
            <a:br>
              <a:rPr lang="ru-RU" sz="3000" dirty="0">
                <a:latin typeface="Monotype Corsiva" panose="03010101010201010101" pitchFamily="66" charset="0"/>
              </a:rPr>
            </a:br>
            <a:r>
              <a:rPr lang="ru-RU" sz="3000" dirty="0">
                <a:latin typeface="Monotype Corsiva" panose="03010101010201010101" pitchFamily="66" charset="0"/>
              </a:rPr>
              <a:t>       Воспитание ребенка творца, ребенка с самобытной индивидуальностью, реализующего свое «Я»- главный принцип развивающего образования в условиях реализации ФГОСДО. В «Концепции дошкольного образования»- подчеркивается, что при формировании личностной культуры ребенка творческое воображение, произвольность и потребность самостоятельно действовать являются стержнем личности, растущего человека.</a:t>
            </a:r>
            <a:br>
              <a:rPr lang="ru-RU" sz="3000" dirty="0">
                <a:latin typeface="Monotype Corsiva" panose="03010101010201010101" pitchFamily="66" charset="0"/>
              </a:rPr>
            </a:br>
            <a:endParaRPr lang="ru-RU" sz="3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743"/>
            <a:ext cx="10515600" cy="64878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/>
              <a:t> «Развитие творческих способностей, логического мышления, художественного вкуса, расширение кругозора».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dirty="0"/>
              <a:t>1. Научить делать различные игрушки в технике оригами и использовать их для игровых ситуаций;</a:t>
            </a:r>
            <a:br>
              <a:rPr lang="ru-RU" dirty="0"/>
            </a:br>
            <a:r>
              <a:rPr lang="ru-RU" dirty="0"/>
              <a:t>2. Развивать конструктивное мышление и сообразительность;</a:t>
            </a:r>
            <a:br>
              <a:rPr lang="ru-RU" dirty="0"/>
            </a:br>
            <a:r>
              <a:rPr lang="ru-RU" dirty="0"/>
              <a:t>3. Прививать настойчивость в достижении цели;</a:t>
            </a:r>
            <a:br>
              <a:rPr lang="ru-RU" dirty="0"/>
            </a:br>
            <a:r>
              <a:rPr lang="ru-RU" dirty="0"/>
              <a:t>4. Тренировать внимание, память, координацию движений, воображение.</a:t>
            </a:r>
            <a:br>
              <a:rPr lang="ru-RU" dirty="0"/>
            </a:b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приемы: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-объяснение, беседа сопровождаемые показом с опорой на символы ориентиры;</a:t>
            </a:r>
          </a:p>
          <a:p>
            <a:pPr marL="0" indent="0">
              <a:buNone/>
            </a:pPr>
            <a:r>
              <a:rPr lang="ru-RU" dirty="0"/>
              <a:t>- выполнение действий с проговариванием;</a:t>
            </a:r>
          </a:p>
          <a:p>
            <a:pPr marL="0" indent="0">
              <a:buNone/>
            </a:pPr>
            <a:r>
              <a:rPr lang="ru-RU" dirty="0"/>
              <a:t>-складывание по операционным картам-схемам(разверткам).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dirty="0"/>
              <a:t>У ребенка-дошкольника сформирован эстетический вкус, художественное восприятие окружающего мира, фантазия, конструктивное мышление; </a:t>
            </a:r>
          </a:p>
          <a:p>
            <a:pPr marL="0" lvl="0" indent="0">
              <a:buNone/>
            </a:pPr>
            <a:r>
              <a:rPr lang="ru-RU" dirty="0"/>
              <a:t>Развита мелкая моторика;</a:t>
            </a:r>
          </a:p>
          <a:p>
            <a:pPr marL="0" lvl="0" indent="0">
              <a:buNone/>
            </a:pPr>
            <a:r>
              <a:rPr lang="ru-RU" dirty="0"/>
              <a:t>Овладение педагогами методическими приемами обучения дошкольников оригами, умелое их сочетание, служит показателем качества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1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vrora\Desktop\ХЧ\тюльпан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" y="3303512"/>
            <a:ext cx="4142921" cy="32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rora\Desktop\ХЧ\самол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67" y="1812060"/>
            <a:ext cx="4142921" cy="31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vrora\Desktop\ХЧ\лягуш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71" y="457156"/>
            <a:ext cx="4142921" cy="32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5818" y="331603"/>
            <a:ext cx="5939971" cy="20197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Вы помните?</a:t>
            </a:r>
          </a:p>
        </p:txBody>
      </p:sp>
    </p:spTree>
    <p:extLst>
      <p:ext uri="{BB962C8B-B14F-4D97-AF65-F5344CB8AC3E}">
        <p14:creationId xmlns:p14="http://schemas.microsoft.com/office/powerpoint/2010/main" val="15325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714" y="72254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Оригами в переводе с японского - сгибание бумаги. </a:t>
            </a:r>
            <a:b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Ведь «ори» - по-японски означает «сложенный», а «</a:t>
            </a:r>
            <a:r>
              <a:rPr lang="ru-RU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ками</a:t>
            </a:r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 - «бумага» 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 «бог» одновременно.</a:t>
            </a:r>
          </a:p>
        </p:txBody>
      </p:sp>
      <p:pic>
        <p:nvPicPr>
          <p:cNvPr id="4" name="Picture 6" descr="raznoe030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55314" y="3696834"/>
            <a:ext cx="2856593" cy="28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8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7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		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Оригами -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искусство бумажной пластики, родившееся в Японии. Несмотря на то, что сама бумага появилась в Китае, именно в Японии догадались складывать из нее удивительные по своей красоте фигурки. В далекой древности оригами имело религиозное предназначение. Ими украшали храмы и статую  «многоликой»  и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тысячерукой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богини милосердия, чтобы задобрить ее и попросить покровительства.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66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Позже искусством складывания из бумаги стали заниматься, в основном, женщины и дети. Оно стало частью традиций и обычаев, украшением японского быта, карнавальных шествий, народных праздников.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04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Японцы основатели этого вида искусства. Автором первых работ оригами был знаменитый японский мастер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Акира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Йошизава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Это он придумал «нотную грамоту оригами». На Руси оригами пришло в 19 веке, одними из первых научились делать поделки дети Николая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II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.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Всерьез занимался оригами писатель Лев Толстой.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974</Words>
  <Application>Microsoft Office PowerPoint</Application>
  <PresentationFormat>Широкоэкранный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Monotype Corsiva</vt:lpstr>
      <vt:lpstr>Times New Roman</vt:lpstr>
      <vt:lpstr>Тема Office</vt:lpstr>
      <vt:lpstr>Презентация PowerPoint</vt:lpstr>
      <vt:lpstr> СТРАНА ОРИГАМИ</vt:lpstr>
      <vt:lpstr>«…Истоки способностей и дарования детей- на кончиках их пальцев. От пальцев, образно говоря, идут тончайшие нити- ручейки, которые питают источник творческой мысли…..Другими словами, чем больше мастерства в детской руке, тем умнее ребенок».                                                                                        В. А. Сухомлинский         Воспитание ребенка творца, ребенка с самобытной индивидуальностью, реализующего свое «Я»- главный принцип развивающего образования в условиях реализации ФГОСДО. В «Концепции дошкольного образования»- подчеркивается, что при формировании личностной культуры ребенка творческое воображение, произвольность и потребность самостоятельно действовать являются стержнем личности, растущего человека. </vt:lpstr>
      <vt:lpstr>Презентация PowerPoint</vt:lpstr>
      <vt:lpstr>А Вы помните?</vt:lpstr>
      <vt:lpstr>Презентация PowerPoint</vt:lpstr>
      <vt:lpstr>   Оригами - это искусство бумажной пластики, родившееся в Японии. Несмотря на то, что сама бумага появилась в Китае, именно в Японии догадались складывать из нее удивительные по своей красоте фигурки. В далекой древности оригами имело религиозное предназначение. Ими украшали храмы и статую  «многоликой»  и «тысячерукой» богини милосердия, чтобы задобрить ее и попросить покровительства. </vt:lpstr>
      <vt:lpstr>Позже искусством складывания из бумаги стали заниматься, в основном, женщины и дети. Оно стало частью традиций и обычаев, украшением японского быта, карнавальных шествий, народных праздников. </vt:lpstr>
      <vt:lpstr>       Японцы основатели этого вида искусства. Автором первых работ оригами был знаменитый японский мастер Акира Йошизава. Это он придумал «нотную грамоту оригами». На Руси оригами пришло в 19 веке, одними из первых научились делать поделки дети Николая II .         Всерьез занимался оригами писатель Лев Толстой. </vt:lpstr>
      <vt:lpstr> Общие правила при обучении технике оригами:  1.Заготовка должна иметь точно квадратную форму. 2.Бумага для поделок должна быть тонкой, упругой, хорошо сгибаться, цветной. 3.Показ изготовления на столе или на доске. Заготовка для показа должна быть в 2 раза больше, чем у детей. 4.При показе не должно быть лишних поворотов и переворотов изделия. 5.Обучение складыванию каждой поделки должно быть поэтапным: показ одного приема- выполнение детьми. 6.Линии сгиба изделия должны тщательно разглаживаться. 7.Совмещение сторон и углов в процессе складывания должно быть точным. 8.После того, как игрушка будет полностью готова, необходимо повторить приемы складывания. В итоге ребенок должен уметь самостоятельно изготовить поделку от начала до конца. </vt:lpstr>
      <vt:lpstr>Презентация PowerPoint</vt:lpstr>
      <vt:lpstr>Презентация PowerPoint</vt:lpstr>
      <vt:lpstr>1 этап</vt:lpstr>
      <vt:lpstr>2 этап</vt:lpstr>
      <vt:lpstr>3 этап</vt:lpstr>
      <vt:lpstr>4 этап</vt:lpstr>
      <vt:lpstr>5 этап</vt:lpstr>
      <vt:lpstr>6 этап</vt:lpstr>
      <vt:lpstr>7 этап</vt:lpstr>
      <vt:lpstr>8 этап</vt:lpstr>
      <vt:lpstr>       Мы надеемся: для творчески мыслящего педагога наш опыт окажется полезным и подтолкнет к новым творческим экспериментам.        Нужно помнить о том, что каждый ребенок талантлив, и каждый день работы с детьми - это поиск новых подходов, интересных находок, нестандартных объяснений. 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СТРАНА ОРИГАМИ</dc:title>
  <dc:creator>БШ</dc:creator>
  <cp:lastModifiedBy>PC</cp:lastModifiedBy>
  <cp:revision>18</cp:revision>
  <dcterms:created xsi:type="dcterms:W3CDTF">2017-02-08T07:06:48Z</dcterms:created>
  <dcterms:modified xsi:type="dcterms:W3CDTF">2024-03-21T18:33:22Z</dcterms:modified>
</cp:coreProperties>
</file>