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36C09-0533-4679-86E2-6831D551F7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DCFAD-E5A0-4F9C-BA7C-A76A53D1F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1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CFAD-E5A0-4F9C-BA7C-A76A53D1FA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3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69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2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096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96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7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3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6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9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7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5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6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1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F6D0E7-5848-4988-99B1-FA14F401143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37E9CF-6CEC-406B-83A3-135C4EA5F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09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251" y="2264263"/>
            <a:ext cx="10709753" cy="30189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один из видов здоровьесберегающей технологии     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 старший воспитатель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МКДОУ д/с № 238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Неустроева Оксана Владимировна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" y="3821374"/>
            <a:ext cx="4708478" cy="2807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8549" y="191069"/>
            <a:ext cx="9130351" cy="18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города Новосибирска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238 комбинированного вида»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Новосибирск – 136, ул. Киевская, 7 тел./факс 350-24-00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 5404154277 КПП 540401001 ОГРН 1025401486604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02" y="191069"/>
            <a:ext cx="1482128" cy="1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4" y="2378057"/>
            <a:ext cx="11240661" cy="401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применение элементов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даёт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решать следующие задачи: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Коррекционно-образовательные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развитие всех компонентов речи,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фонематическое восприятие, проводить работу над артикуляцией,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автоматизацией, дифференциацией, а также введение звуков в свободную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речь, развитие слоговой структуры слова.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памяти, мышления, внимания,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восприятия, воображения.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 - воспитательные: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чувства доброты, любви к природе, ответственности, сопереживания.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06" y="-218268"/>
            <a:ext cx="5357794" cy="37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163" y="446067"/>
            <a:ext cx="1152698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 группы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разработали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здоровьесберегающей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для развития коррекционной работы по развитию речи и мы готовы вам его представить: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1180755"/>
            <a:ext cx="2451677" cy="3268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4" y="1706856"/>
            <a:ext cx="4451928" cy="3338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37" y="1706855"/>
            <a:ext cx="4479636" cy="3359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7" y="3890819"/>
            <a:ext cx="3833091" cy="28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79399"/>
            <a:ext cx="4276436" cy="3207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09" y="279399"/>
            <a:ext cx="4313382" cy="3235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26" y="1556327"/>
            <a:ext cx="3639127" cy="2729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89" y="3814617"/>
            <a:ext cx="4299529" cy="286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3784598"/>
            <a:ext cx="4248726" cy="2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7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57C679E-EAB5-424B-B0F0-9F4A26E4C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933700"/>
            <a:ext cx="5610225" cy="376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58A28A-1ED9-49B1-8039-5EF7F7084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847975"/>
            <a:ext cx="5610225" cy="384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12DA50-0298-439A-ADB8-26472C74E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6" y="0"/>
            <a:ext cx="4295775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57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156" y="2242895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СПАСИБО </a:t>
            </a:r>
            <a:br>
              <a:rPr lang="ru-RU" sz="6000" dirty="0"/>
            </a:br>
            <a:r>
              <a:rPr lang="ru-RU" sz="60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3666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36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«Сказка может помочь воспитать ум, дать</a:t>
            </a:r>
            <a:br>
              <a:rPr lang="ru-RU" sz="36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ключи для того, чтобы войти в</a:t>
            </a:r>
            <a:br>
              <a:rPr lang="ru-RU" sz="36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действительность новыми путями, может</a:t>
            </a:r>
            <a:br>
              <a:rPr lang="ru-RU" sz="36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помочь ребенку узнать мир и одарить его</a:t>
            </a:r>
            <a:br>
              <a:rPr lang="ru-RU" sz="36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воображение»</a:t>
            </a:r>
            <a:br>
              <a:rPr lang="ru-RU" sz="36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 </a:t>
            </a:r>
            <a:r>
              <a:rPr lang="ru-RU" sz="2000" cap="none" dirty="0" err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Родари</a:t>
            </a:r>
            <a: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64" y="2969110"/>
            <a:ext cx="4172897" cy="35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ик 112"/>
          <p:cNvSpPr/>
          <p:nvPr/>
        </p:nvSpPr>
        <p:spPr>
          <a:xfrm>
            <a:off x="387926" y="212436"/>
            <a:ext cx="11451649" cy="322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Здоровьесберегающая технология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целостная система воспитательно-оздоровительных, коррекционных и профилактических мероприятий, которые осуществляются в процессе взаимодействия ребёнка и педагога, ребёнка и родителей.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 здоровьесберегающих образовательных технологий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обеспечить ребенку возможность сохранения здоровья, сформировать у него необходимые знания, умения и навыки по здоровому образу жизни, сформировать умения использовать полученные знания в повседневной жизни.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77" y="2989710"/>
            <a:ext cx="5355905" cy="37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72" y="268448"/>
            <a:ext cx="1185949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один из видов здоровье сберегающих технологий. Является инновационным методом в работе с детьми, который, позволяет мягко и ненавязчиво воздействовать на ребенка при помощи сказки, решая при этом самые разные задачи на всех этапах его обучения и развития. 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2" y="1941470"/>
            <a:ext cx="4857225" cy="4433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17" y="1941470"/>
            <a:ext cx="5385732" cy="44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1"/>
            <a:ext cx="10917382" cy="371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Сказкотерапия для детей дошкольного возраста: виды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 следующие виды сказок: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ребенку повествуют о новых понятиях (дом, природа, семья, правила поведения в обществе);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художественная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знакомство ребенка с эстетическими принципами, традициями человечества;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профилактическая: сказки для чтения, служащие накоплению знаний ребенком;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медитативная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формирует положительное состояние малыша (например, перед сном).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55" y="3457704"/>
            <a:ext cx="5796708" cy="32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3" y="4076753"/>
            <a:ext cx="11739418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Наибольшей популярностью метод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пользуется у педагогов дошкольных учреждений, поскольку помогает: воспитать, развить и обучить детей продуктивным навыкам взаимодействия с другими людьми, наладить взаимопонимание в детском коллективе развивать речь и высшие психические функции: мышление, память, воображение.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4" y="227826"/>
            <a:ext cx="6530108" cy="38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63" y="295564"/>
            <a:ext cx="1197032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оказывает положительное влияние не только на развитие личности ребенка, но и на его речевое развитие, что не только большинство логопедов применяют данную коррекционную технологию в своей практической деятельности, но и должны применять воспитатели, работающие на комбинированных группах и не только. 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98" y="2263520"/>
            <a:ext cx="6197601" cy="43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285" y="3651879"/>
            <a:ext cx="10793242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Целесообразным считается выделить элементы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используемые в  работе: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превращение занятия в сказочный сюжет;</a:t>
            </a:r>
            <a:endParaRPr lang="ru-RU" sz="2400" u="sn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к занятию сказочного героя;</a:t>
            </a:r>
            <a:endParaRPr lang="ru-RU" sz="2400" u="sn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употребление фрагментов из сказок;</a:t>
            </a:r>
            <a:endParaRPr lang="ru-RU" sz="2400" u="sn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придумывание сказок</a:t>
            </a:r>
            <a:endParaRPr lang="ru-RU" sz="2400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54" y="230909"/>
            <a:ext cx="4673600" cy="33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909" y="3588020"/>
            <a:ext cx="11545455" cy="2046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работы над сказками происходит обогащение словарного запаса, автоматизация звуков, а также введение этих звуков в самостоятельную речь. В работе над текстом сказки ребенок учится пересказывать, придумывать, осуществлять поиск ответов на вопросы, что в свою очередь способствует развитию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связной речи. Развитию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таких компонентов стороны речи как: темп, тембр, сила, интонация, выразительность, способствует драматизация сказки.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положительных черт характера способствует введение сказочного героя в организованную образовательную деятельность.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27" y="212436"/>
            <a:ext cx="4341091" cy="32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231</Words>
  <Application>Microsoft Office PowerPoint</Application>
  <PresentationFormat>Широкоэкранный</PresentationFormat>
  <Paragraphs>39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«Сказка может помочь воспитать ум, дать ключи для того, чтобы войти в действительность новыми путями, может помочь ребенку узнать мир и одарить его воображение»                                                                        Д. Родари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СОШ №217</dc:title>
  <dc:creator>User</dc:creator>
  <cp:lastModifiedBy>DS025</cp:lastModifiedBy>
  <cp:revision>30</cp:revision>
  <dcterms:created xsi:type="dcterms:W3CDTF">2023-03-19T05:57:11Z</dcterms:created>
  <dcterms:modified xsi:type="dcterms:W3CDTF">2023-04-17T06:19:22Z</dcterms:modified>
</cp:coreProperties>
</file>