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70" r:id="rId2"/>
    <p:sldId id="280" r:id="rId3"/>
    <p:sldId id="279" r:id="rId4"/>
    <p:sldId id="271" r:id="rId5"/>
    <p:sldId id="272" r:id="rId6"/>
    <p:sldId id="276" r:id="rId7"/>
    <p:sldId id="277" r:id="rId8"/>
    <p:sldId id="273" r:id="rId9"/>
    <p:sldId id="274" r:id="rId10"/>
    <p:sldId id="281" r:id="rId11"/>
    <p:sldId id="28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4A3F-B044-42A9-BDF1-8FEAC96EDC9B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A95D-F5F9-402C-92A6-F01AB3B96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DA95D-F5F9-402C-92A6-F01AB3B964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86233E-84A0-48B9-870D-32D4725A6366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AB2C36-2D22-46AF-AC78-F2627537A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4632" cy="100811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Мастер - класс для педагогов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8748464" cy="28677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Дидактическая игра </a:t>
            </a:r>
          </a:p>
          <a:p>
            <a:pPr algn="ctr"/>
            <a:r>
              <a:rPr lang="ru-RU" sz="4400" b="1" dirty="0" smtClean="0"/>
              <a:t>«Чудесная лестница » по технологии ТРИЗ</a:t>
            </a:r>
            <a:endParaRPr lang="ru-RU" sz="4400" b="1" i="1" dirty="0" smtClean="0">
              <a:solidFill>
                <a:schemeClr val="tx2"/>
              </a:solidFill>
            </a:endParaRPr>
          </a:p>
          <a:p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7321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Выполнила:</a:t>
            </a:r>
          </a:p>
          <a:p>
            <a:r>
              <a:rPr lang="ru-RU" sz="2400" dirty="0" smtClean="0"/>
              <a:t>Воспитатель МБДОУ№80</a:t>
            </a:r>
          </a:p>
          <a:p>
            <a:r>
              <a:rPr lang="ru-RU" sz="2400" dirty="0" smtClean="0"/>
              <a:t>Чижова Надежда Михайловна</a:t>
            </a:r>
            <a:endParaRPr lang="ru-RU" sz="2400" dirty="0"/>
          </a:p>
        </p:txBody>
      </p:sp>
    </p:spTree>
  </p:cSld>
  <p:clrMapOvr>
    <a:masterClrMapping/>
  </p:clrMapOvr>
  <p:transition advTm="10764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Поиграем?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/>
          <a:lstStyle/>
          <a:p>
            <a:pPr algn="ctr"/>
            <a:r>
              <a:rPr lang="ru-RU" dirty="0" smtClean="0"/>
              <a:t>Тонкий стебель у дорожки,</a:t>
            </a:r>
          </a:p>
          <a:p>
            <a:pPr algn="ctr">
              <a:buNone/>
            </a:pPr>
            <a:r>
              <a:rPr lang="ru-RU" dirty="0" smtClean="0"/>
              <a:t>На конце его сережки.</a:t>
            </a:r>
          </a:p>
          <a:p>
            <a:pPr algn="ctr">
              <a:buNone/>
            </a:pPr>
            <a:r>
              <a:rPr lang="ru-RU" dirty="0" smtClean="0"/>
              <a:t>На земле лежат листочки -</a:t>
            </a:r>
          </a:p>
          <a:p>
            <a:pPr algn="ctr">
              <a:buNone/>
            </a:pPr>
            <a:r>
              <a:rPr lang="ru-RU" dirty="0" smtClean="0"/>
              <a:t>Маленькие </a:t>
            </a:r>
            <a:r>
              <a:rPr lang="ru-RU" dirty="0" err="1" smtClean="0"/>
              <a:t>лопушочки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Нам он как хороший друг,</a:t>
            </a:r>
          </a:p>
          <a:p>
            <a:pPr algn="ctr">
              <a:buNone/>
            </a:pPr>
            <a:r>
              <a:rPr lang="ru-RU" dirty="0" smtClean="0"/>
              <a:t>Лечит ранки ног и рук.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 траве подорожник: как выглядит, полезные свойства и сфера применения"/>
          <p:cNvPicPr>
            <a:picLocks noGrp="1"/>
          </p:cNvPicPr>
          <p:nvPr>
            <p:ph idx="1"/>
          </p:nvPr>
        </p:nvPicPr>
        <p:blipFill>
          <a:blip r:embed="rId2" cstate="print"/>
          <a:srcRect l="9501" r="10358"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27517" cy="63367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</a:t>
            </a:r>
            <a:r>
              <a:rPr lang="ru-RU" b="1" dirty="0" err="1" smtClean="0"/>
              <a:t>Триз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ТРИЗ это уникальный инструмент для:</a:t>
            </a:r>
          </a:p>
          <a:p>
            <a:r>
              <a:rPr lang="ru-RU" b="1" dirty="0" smtClean="0"/>
              <a:t>- поиска нетривиальных идей,</a:t>
            </a:r>
          </a:p>
          <a:p>
            <a:r>
              <a:rPr lang="ru-RU" b="1" dirty="0" smtClean="0"/>
              <a:t>- выявления и решения многих творческих проблем,</a:t>
            </a:r>
          </a:p>
          <a:p>
            <a:r>
              <a:rPr lang="ru-RU" b="1" dirty="0" smtClean="0"/>
              <a:t>- развития творческого мышления, формирования творческой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этапы методики ТРИЗ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Поиск сути</a:t>
            </a:r>
          </a:p>
          <a:p>
            <a:r>
              <a:rPr lang="ru-RU" dirty="0" smtClean="0"/>
              <a:t>Перед детьми ставится проблема (вопрос, которую надо решить. И все ищут разные варианты решения, то, что является истиной.</a:t>
            </a:r>
          </a:p>
          <a:p>
            <a:r>
              <a:rPr lang="ru-RU" b="1" dirty="0" smtClean="0"/>
              <a:t>2. </a:t>
            </a:r>
            <a:r>
              <a:rPr lang="ru-RU" dirty="0" smtClean="0"/>
              <a:t>«Тайна двойного» - выявление противоречий: хорошо-плохо</a:t>
            </a:r>
          </a:p>
          <a:p>
            <a:r>
              <a:rPr lang="ru-RU" u="sng" dirty="0" smtClean="0"/>
              <a:t>Например: </a:t>
            </a:r>
            <a:r>
              <a:rPr lang="ru-RU" dirty="0" smtClean="0"/>
              <a:t>солнце – это хорошо и плохо. Хорошо- греет, плохо- может сжечь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Разрешение противоречий (при помощи игр и сказок).</a:t>
            </a:r>
          </a:p>
          <a:p>
            <a:r>
              <a:rPr lang="ru-RU" u="sng" dirty="0" smtClean="0"/>
              <a:t>Например: </a:t>
            </a:r>
            <a:r>
              <a:rPr lang="ru-RU" dirty="0" smtClean="0"/>
              <a:t>зонт нужен большой, чтобы скрыться под ним от дождя, но он нужен и маленький, чтобы носить его в сумке. Решение этого противоречия – складной зонтик.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/>
          <a:lstStyle/>
          <a:p>
            <a:r>
              <a:rPr lang="ru-RU" b="1" dirty="0" smtClean="0"/>
              <a:t>Дидактическая игра « Чудесная лестница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04856" cy="26642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Цель: </a:t>
            </a:r>
            <a:r>
              <a:rPr lang="ru-RU" sz="2800" dirty="0" smtClean="0"/>
              <a:t>Учить воспринимать окружающий мир как живой, самостоятельно создавать развёрнутые рассказы о каком-либо объекте.</a:t>
            </a:r>
          </a:p>
          <a:p>
            <a:endParaRPr lang="ru-RU" sz="2800" dirty="0" smtClean="0"/>
          </a:p>
          <a:p>
            <a:r>
              <a:rPr lang="ru-RU" sz="2800" dirty="0" smtClean="0"/>
              <a:t>Данная игра даёт возможность превращать изучение любой темы в увлекательное «мыслительное конструирование», снимает психологическую инерцию.</a:t>
            </a:r>
            <a:endParaRPr lang="ru-RU" sz="2800" dirty="0"/>
          </a:p>
        </p:txBody>
      </p:sp>
    </p:spTree>
  </p:cSld>
  <p:clrMapOvr>
    <a:masterClrMapping/>
  </p:clrMapOvr>
  <p:transition advTm="18127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Технология ТРИЗ: от теории к практике доклад, проек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Каждая ступенька имеет </a:t>
            </a:r>
            <a:r>
              <a:rPr lang="ru-RU" dirty="0" err="1" smtClean="0"/>
              <a:t>своЁ</a:t>
            </a:r>
            <a:r>
              <a:rPr lang="ru-RU" dirty="0" smtClean="0"/>
              <a:t> название: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1. «Система»</a:t>
            </a:r>
          </a:p>
          <a:p>
            <a:r>
              <a:rPr lang="ru-RU" b="1" dirty="0" smtClean="0"/>
              <a:t>2. «Надсистема»</a:t>
            </a:r>
          </a:p>
          <a:p>
            <a:r>
              <a:rPr lang="ru-RU" b="1" dirty="0" smtClean="0"/>
              <a:t>3. «Сектора круга»</a:t>
            </a:r>
          </a:p>
          <a:p>
            <a:r>
              <a:rPr lang="ru-RU" b="1" dirty="0" smtClean="0"/>
              <a:t>4. «Геометрические фигуры и формы»</a:t>
            </a:r>
          </a:p>
          <a:p>
            <a:r>
              <a:rPr lang="ru-RU" b="1" dirty="0" smtClean="0"/>
              <a:t>5. «Цветовые пятна»</a:t>
            </a:r>
          </a:p>
          <a:p>
            <a:r>
              <a:rPr lang="ru-RU" b="1" dirty="0" smtClean="0"/>
              <a:t>6. «Соотношение по размеру»</a:t>
            </a:r>
          </a:p>
          <a:p>
            <a:r>
              <a:rPr lang="ru-RU" b="1" dirty="0" smtClean="0"/>
              <a:t>7. «Маленькие человечки»</a:t>
            </a:r>
          </a:p>
          <a:p>
            <a:r>
              <a:rPr lang="ru-RU" b="1" dirty="0" smtClean="0"/>
              <a:t>8. «Знак равенства»</a:t>
            </a:r>
          </a:p>
          <a:p>
            <a:r>
              <a:rPr lang="ru-RU" b="1" dirty="0" smtClean="0"/>
              <a:t>9. «Рука»</a:t>
            </a:r>
          </a:p>
          <a:p>
            <a:r>
              <a:rPr lang="ru-RU" b="1" dirty="0" smtClean="0"/>
              <a:t>10. «Продвижение во времени»</a:t>
            </a:r>
          </a:p>
          <a:p>
            <a:r>
              <a:rPr lang="ru-RU" b="1" dirty="0" smtClean="0"/>
              <a:t>11.  «Крестик»</a:t>
            </a:r>
          </a:p>
          <a:p>
            <a:r>
              <a:rPr lang="ru-RU" b="1" dirty="0" smtClean="0"/>
              <a:t>12. «Я»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5400" b="1" dirty="0" smtClean="0"/>
              <a:t>Кто или что может являться объектом  для создания развернутого рассказа? </a:t>
            </a:r>
            <a:endParaRPr lang="ru-RU" sz="5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00328173740070073.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0766" cy="3498943"/>
          </a:xfrm>
          <a:prstGeom prst="rect">
            <a:avLst/>
          </a:prstGeom>
        </p:spPr>
      </p:pic>
      <p:pic>
        <p:nvPicPr>
          <p:cNvPr id="25602" name="Picture 2" descr="Карточки Домана ДОМАШНИЕ ЖИВОТНЫЕ Купить Киев, Украина"/>
          <p:cNvPicPr>
            <a:picLocks noChangeAspect="1" noChangeArrowheads="1"/>
          </p:cNvPicPr>
          <p:nvPr/>
        </p:nvPicPr>
        <p:blipFill>
          <a:blip r:embed="rId3" cstate="print"/>
          <a:srcRect b="18471"/>
          <a:stretch>
            <a:fillRect/>
          </a:stretch>
        </p:blipFill>
        <p:spPr bwMode="auto">
          <a:xfrm>
            <a:off x="4716016" y="3247923"/>
            <a:ext cx="4176464" cy="3405017"/>
          </a:xfrm>
          <a:prstGeom prst="rect">
            <a:avLst/>
          </a:prstGeom>
          <a:noFill/>
        </p:spPr>
      </p:pic>
      <p:pic>
        <p:nvPicPr>
          <p:cNvPr id="25604" name="Picture 4" descr="Герои детских сказок страдают психическими расстройствами, уверены  психиатры — Чистов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020889" cy="4020890"/>
          </a:xfrm>
          <a:prstGeom prst="rect">
            <a:avLst/>
          </a:prstGeom>
          <a:noFill/>
        </p:spPr>
      </p:pic>
      <p:pic>
        <p:nvPicPr>
          <p:cNvPr id="25606" name="Picture 6" descr="Картинки сказочных героев для детского сада и для шко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3096344" cy="2667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93" r="4435"/>
          <a:stretch>
            <a:fillRect/>
          </a:stretch>
        </p:blipFill>
        <p:spPr bwMode="auto">
          <a:xfrm>
            <a:off x="251520" y="476672"/>
            <a:ext cx="86826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315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Мастер - класс для педагогов  </vt:lpstr>
      <vt:lpstr>Технология Триз</vt:lpstr>
      <vt:lpstr>Основные этапы методики ТРИЗ </vt:lpstr>
      <vt:lpstr>Дидактическая игра « Чудесная лестница</vt:lpstr>
      <vt:lpstr>Слайд 5</vt:lpstr>
      <vt:lpstr>Каждая ступенька имеет своЁ название:</vt:lpstr>
      <vt:lpstr>Слайд 7</vt:lpstr>
      <vt:lpstr>Слайд 8</vt:lpstr>
      <vt:lpstr>Слайд 9</vt:lpstr>
      <vt:lpstr>Поиграем?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Загадочные буквы ТРИЗ</dc:title>
  <dc:creator>Пользователь Windows</dc:creator>
  <cp:lastModifiedBy>Приёмка DAF</cp:lastModifiedBy>
  <cp:revision>41</cp:revision>
  <dcterms:created xsi:type="dcterms:W3CDTF">2013-03-23T06:17:17Z</dcterms:created>
  <dcterms:modified xsi:type="dcterms:W3CDTF">2023-05-13T19:17:44Z</dcterms:modified>
</cp:coreProperties>
</file>