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78" r:id="rId4"/>
    <p:sldId id="277" r:id="rId5"/>
    <p:sldId id="275" r:id="rId6"/>
    <p:sldId id="274" r:id="rId7"/>
    <p:sldId id="272" r:id="rId8"/>
    <p:sldId id="271" r:id="rId9"/>
    <p:sldId id="268" r:id="rId10"/>
    <p:sldId id="267" r:id="rId11"/>
    <p:sldId id="266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523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бразовательное учреждение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50» г. Сыктывкара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36912"/>
            <a:ext cx="3816424" cy="2880517"/>
          </a:xfrm>
        </p:spPr>
      </p:pic>
      <p:sp>
        <p:nvSpPr>
          <p:cNvPr id="4" name="TextBox 3"/>
          <p:cNvSpPr txBox="1"/>
          <p:nvPr/>
        </p:nvSpPr>
        <p:spPr>
          <a:xfrm>
            <a:off x="2123728" y="1412776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Профилактическое мероприятие «Внимание – дети!»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733256"/>
            <a:ext cx="331236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56176" y="5589240"/>
            <a:ext cx="2628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Гриценко Ж.К.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6208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нарисовали дорожные знаки, которые знают; необходимо знать не только водителю, но и пешеходу?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53398"/>
            <a:ext cx="1728192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22" y="1504525"/>
            <a:ext cx="1755012" cy="2340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04525"/>
            <a:ext cx="1728192" cy="23042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75" y="4100873"/>
            <a:ext cx="1618125" cy="2157500"/>
          </a:xfrm>
          <a:prstGeom prst="rect">
            <a:avLst/>
          </a:prstGeom>
        </p:spPr>
      </p:pic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62673"/>
            <a:ext cx="1550126" cy="2066835"/>
          </a:xfrm>
        </p:spPr>
      </p:pic>
    </p:spTree>
    <p:extLst>
      <p:ext uri="{BB962C8B-B14F-4D97-AF65-F5344CB8AC3E}">
        <p14:creationId xmlns:p14="http://schemas.microsoft.com/office/powerpoint/2010/main" val="295406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88"/>
    </mc:Choice>
    <mc:Fallback>
      <p:transition spd="slow" advTm="668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нарисовали знаки, запрещающие и разрешающие езду на велосипеде; транспорт, с помощью которого они добираются в детский сад, раскрасили те виды транспорта, на которых часто ездят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184"/>
            <a:ext cx="1656184" cy="220824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25939"/>
            <a:ext cx="1656184" cy="22082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45377"/>
            <a:ext cx="1629163" cy="21722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2806"/>
            <a:ext cx="1683170" cy="2244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56" y="1732823"/>
            <a:ext cx="2736304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61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7241">
        <p15:prstTrans prst="curtains"/>
      </p:transition>
    </mc:Choice>
    <mc:Fallback>
      <p:transition spd="slow" advTm="72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вместе с детьми приняли участие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игре «Знатоки дорожных правил!», целью которой является профилактика детского дорожно-транспортного травматизма и недопущения аварийности с участием несовершеннолетних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2540099" cy="1905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2616291" cy="1962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49080"/>
            <a:ext cx="2459765" cy="1844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0"/>
            <a:ext cx="2795803" cy="20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3011"/>
      </p:ext>
    </p:extLst>
  </p:cSld>
  <p:clrMapOvr>
    <a:masterClrMapping/>
  </p:clrMapOvr>
  <p:transition spd="slow" advTm="8071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539552" y="764704"/>
            <a:ext cx="765913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2276872"/>
            <a:ext cx="5832648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516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962">
        <p15:prstTrans prst="drape"/>
      </p:transition>
    </mc:Choice>
    <mc:Fallback>
      <p:transition spd="slow" advTm="39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408712" cy="100811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Изучили правила поведения на улице и дороге; наблюдали за транспортом (машинами, приезжающими в детский сад. Рассматривали части , узнавали для чего каждая часть необходима.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Беседовали на тему «Транспорт», «Какой бывает транспорт?» (Пассажирский, грузовой; воздушный, наземный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600" dirty="0" smtClean="0"/>
              <a:t>)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38004"/>
            <a:ext cx="2304256" cy="17281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0888"/>
            <a:ext cx="2519264" cy="1889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2327242" cy="17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8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519">
        <p:split orient="vert"/>
      </p:transition>
    </mc:Choice>
    <mc:Fallback>
      <p:transition spd="slow" advTm="751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«Светофор – наш лучший друг»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трех сигналов светофора, Игра «Красный, желтый, зеленый!», «Уважайте светофор!»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Узнаем о значении светофора на дороге, правила регулирования движения транспорта и пешеходов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96952"/>
            <a:ext cx="3624403" cy="27183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04864"/>
            <a:ext cx="2931790" cy="39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7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991">
        <p14:prism isInverted="1"/>
      </p:transition>
    </mc:Choice>
    <mc:Fallback>
      <p:transition spd="slow" advTm="99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«Светофор – наш лучший друг!»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«Три сигнала светофора», «Красный, желтый, зеленый», «Найди свой цвет»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80928"/>
            <a:ext cx="2436918" cy="32492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0928"/>
            <a:ext cx="2520280" cy="33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8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601">
        <p14:gallery dir="l"/>
      </p:transition>
    </mc:Choice>
    <mc:Fallback>
      <p:transition spd="slow" advTm="56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знак «Пешеходный переход»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и поставь дорожный знак», «Путешествие в страну дорожных знаков!»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2592288" cy="19442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84784"/>
            <a:ext cx="2232248" cy="2976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77072"/>
            <a:ext cx="2448272" cy="206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6509">
        <p14:flip dir="r"/>
      </p:transition>
    </mc:Choice>
    <mc:Fallback>
      <p:transition spd="slow" advTm="65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к инспектору ГИБДД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влиятельной палочкой «Жезл»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профессией «Милиционер», «Полицейский», «Регулировщик»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1698836" cy="22651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60848"/>
            <a:ext cx="1977684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9040"/>
            <a:ext cx="194421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7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504">
        <p14:prism/>
      </p:transition>
    </mc:Choice>
    <mc:Fallback>
      <p:transition spd="slow" advTm="85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Продуктивные виды деятельности: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«Светофор», «Пешеходный переход» («Пешеходная дорожка»)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12776"/>
            <a:ext cx="2520280" cy="33603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2736304" cy="2052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3056"/>
            <a:ext cx="2928325" cy="21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88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499">
        <p15:prstTrans prst="fracture"/>
      </p:transition>
    </mc:Choice>
    <mc:Fallback>
      <p:transition spd="slow" advTm="54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материал для чтения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700808"/>
            <a:ext cx="5760640" cy="3949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С.Михалков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«Моя улица», «Велосипедист»,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Маршак «Милиционер»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Кончаловская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«Самокат»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Северный «Светофор»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Берестов «Это еду я бегом»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Пишумов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«Машины», «Песенка о правилах»</a:t>
            </a:r>
          </a:p>
          <a:p>
            <a:pPr marL="0" indent="0">
              <a:buNone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В.Кожевников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«Светофор»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Загадывание и отгадывание загадок о ПДД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о ПДД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27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743">
        <p15:prstTrans prst="wind"/>
      </p:transition>
    </mc:Choice>
    <mc:Fallback>
      <p:transition spd="slow" advTm="57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08912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были проведены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темы: «Дорожная азбука», «Правила перевозки детей в автомобиле», «Причины детского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транспортного травматизма»,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«Правила безопасного поведения на улице»;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Разгадать кроссворд, записать важные правила безопасного перехода улиц.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приняли участие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«Для меня это важно!»,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–игре «Знатоки дорожных правил.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6021288"/>
            <a:ext cx="113060" cy="1507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2473583" cy="1869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59601"/>
            <a:ext cx="2514025" cy="18855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31" y="4239381"/>
            <a:ext cx="1666815" cy="2222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94473"/>
            <a:ext cx="1584176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93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248">
        <p15:prstTrans prst="crush"/>
      </p:transition>
    </mc:Choice>
    <mc:Fallback>
      <p:transition spd="slow" advTm="102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136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Муниципальное автономное дошкольное образовательное учреждение  «Детский сад № 50» г. Сыктывкара</vt:lpstr>
      <vt:lpstr>Работа с детьми: 1. Изучили правила поведения на улице и дороге; наблюдали за транспортом (машинами, приезжающими в детский сад. Рассматривали части , узнавали для чего каждая часть необходима. 2. Беседовали на тему «Транспорт», «Какой бывает транспорт?» (Пассажирский, грузовой; воздушный, наземный и тд) </vt:lpstr>
      <vt:lpstr>«Светофор – наш лучший друг» Изучение трех сигналов светофора, Игра «Красный, желтый, зеленый!», «Уважайте светофор!» Узнаем о значении светофора на дороге, правила регулирования движения транспорта и пешеходов </vt:lpstr>
      <vt:lpstr>«Светофор – наш лучший друг!» Игра «Три сигнала светофора», «Красный, желтый, зеленый», «Найди свой цвет» </vt:lpstr>
      <vt:lpstr>Дорожный знак «Пешеходный переход» Игра «Найди и поставь дорожный знак», «Путешествие в страну дорожных знаков!»</vt:lpstr>
      <vt:lpstr>Экскурсия к инспектору ГИБДД Знакомство с влиятельной палочкой «Жезл»  Знакомство с профессией «Милиционер», «Полицейский», «Регулировщик»</vt:lpstr>
      <vt:lpstr>Продуктивные виды деятельности: Лепка «Светофор», «Пешеходный переход» («Пешеходная дорожка»)</vt:lpstr>
      <vt:lpstr>Литературный материал для чтения </vt:lpstr>
      <vt:lpstr>Работа с родителями: С родителями были проведены консультации на темы: «Дорожная азбука», «Правила перевозки детей в автомобиле», «Причины детского дорожно – транспортного травматизма»,  «Правила безопасного поведения на улице»;   Задания: Разгадать кроссворд, записать важные правила безопасного перехода улиц. Родители приняли участие в флешмобе «Для меня это важно!», в Квест –игре «Знатоки дорожных правил.  </vt:lpstr>
      <vt:lpstr>Работа с родителями:  Родители нарисовали дорожные знаки, которые знают; необходимо знать не только водителю, но и пешеходу? </vt:lpstr>
      <vt:lpstr>Работа с родителями: Родители нарисовали знаки, запрещающие и разрешающие езду на велосипеде; транспорт, с помощью которого они добираются в детский сад, раскрасили те виды транспорта, на которых часто ездят</vt:lpstr>
      <vt:lpstr>Работа с родителями: Родители вместе с детьми приняли участие в Квест – игре «Знатоки дорожных правил!», целью которой является профилактика детского дорожно-транспортного травматизма и недопущения аварийности с участием несовершеннолетних.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User</cp:lastModifiedBy>
  <cp:revision>44</cp:revision>
  <dcterms:created xsi:type="dcterms:W3CDTF">2015-02-24T06:07:36Z</dcterms:created>
  <dcterms:modified xsi:type="dcterms:W3CDTF">2021-06-11T10:03:13Z</dcterms:modified>
</cp:coreProperties>
</file>